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2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A6580-F5EC-457F-B84E-11DBB8711C1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D7F73-56DB-42BC-A07B-DE9B66E8A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80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AE3A32-ABBA-4E4E-A1FA-DCBB5D73917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08495-3AED-42A8-B428-E42C9E048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4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AE3A32-ABBA-4E4E-A1FA-DCBB5D739170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08495-3AED-42A8-B428-E42C9E048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4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Box 7"/>
          <p:cNvSpPr txBox="1">
            <a:spLocks noChangeArrowheads="1"/>
          </p:cNvSpPr>
          <p:nvPr userDrawn="1"/>
        </p:nvSpPr>
        <p:spPr bwMode="auto">
          <a:xfrm>
            <a:off x="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 smtClean="0">
                <a:latin typeface="Arial" pitchFamily="34" charset="0"/>
              </a:rPr>
              <a:t>© www.teachitscience.co.uk 2016</a:t>
            </a:r>
          </a:p>
        </p:txBody>
      </p:sp>
      <p:sp>
        <p:nvSpPr>
          <p:cNvPr id="8" name="TextBox 8"/>
          <p:cNvSpPr txBox="1">
            <a:spLocks noChangeArrowheads="1"/>
          </p:cNvSpPr>
          <p:nvPr userDrawn="1"/>
        </p:nvSpPr>
        <p:spPr bwMode="auto">
          <a:xfrm>
            <a:off x="2916238" y="6619875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 smtClean="0">
                <a:latin typeface="Arial" pitchFamily="34" charset="0"/>
              </a:rPr>
              <a:t>25928</a:t>
            </a:r>
          </a:p>
        </p:txBody>
      </p:sp>
      <p:sp>
        <p:nvSpPr>
          <p:cNvPr id="9" name="TextBox 9"/>
          <p:cNvSpPr txBox="1">
            <a:spLocks noChangeArrowheads="1"/>
          </p:cNvSpPr>
          <p:nvPr userDrawn="1"/>
        </p:nvSpPr>
        <p:spPr bwMode="auto">
          <a:xfrm>
            <a:off x="565150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006084C5-0FDA-451D-B53D-00115B93CD1C}" type="slidenum">
              <a:rPr lang="en-GB" altLang="en-US" sz="1000" smtClean="0">
                <a:latin typeface="Arial" pitchFamily="34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98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800" dirty="0" smtClean="0">
                <a:latin typeface="Trebuchet MS" panose="020B0603020202020204" pitchFamily="34" charset="0"/>
              </a:rPr>
              <a:t>Covalent bonding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grpSp>
        <p:nvGrpSpPr>
          <p:cNvPr id="5" name="Group 209"/>
          <p:cNvGrpSpPr>
            <a:grpSpLocks/>
          </p:cNvGrpSpPr>
          <p:nvPr/>
        </p:nvGrpSpPr>
        <p:grpSpPr bwMode="auto">
          <a:xfrm>
            <a:off x="738170" y="3827013"/>
            <a:ext cx="1407571" cy="2429713"/>
            <a:chOff x="214" y="174"/>
            <a:chExt cx="745" cy="1286"/>
          </a:xfrm>
        </p:grpSpPr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214" y="174"/>
              <a:ext cx="745" cy="1286"/>
              <a:chOff x="387" y="870"/>
              <a:chExt cx="745" cy="1286"/>
            </a:xfrm>
          </p:grpSpPr>
          <p:sp>
            <p:nvSpPr>
              <p:cNvPr id="8" name="Freeform 211"/>
              <p:cNvSpPr>
                <a:spLocks/>
              </p:cNvSpPr>
              <p:nvPr/>
            </p:nvSpPr>
            <p:spPr bwMode="auto">
              <a:xfrm>
                <a:off x="387" y="2024"/>
                <a:ext cx="306" cy="132"/>
              </a:xfrm>
              <a:custGeom>
                <a:avLst/>
                <a:gdLst>
                  <a:gd name="T0" fmla="*/ 153 w 569"/>
                  <a:gd name="T1" fmla="*/ 24 h 454"/>
                  <a:gd name="T2" fmla="*/ 122 w 569"/>
                  <a:gd name="T3" fmla="*/ 48 h 454"/>
                  <a:gd name="T4" fmla="*/ 71 w 569"/>
                  <a:gd name="T5" fmla="*/ 24 h 454"/>
                  <a:gd name="T6" fmla="*/ 0 w 569"/>
                  <a:gd name="T7" fmla="*/ 48 h 454"/>
                  <a:gd name="T8" fmla="*/ 5 w 569"/>
                  <a:gd name="T9" fmla="*/ 73 h 454"/>
                  <a:gd name="T10" fmla="*/ 208 w 569"/>
                  <a:gd name="T11" fmla="*/ 111 h 454"/>
                  <a:gd name="T12" fmla="*/ 300 w 569"/>
                  <a:gd name="T13" fmla="*/ 106 h 454"/>
                  <a:gd name="T14" fmla="*/ 305 w 569"/>
                  <a:gd name="T15" fmla="*/ 95 h 454"/>
                  <a:gd name="T16" fmla="*/ 280 w 569"/>
                  <a:gd name="T17" fmla="*/ 48 h 454"/>
                  <a:gd name="T18" fmla="*/ 244 w 569"/>
                  <a:gd name="T19" fmla="*/ 7 h 454"/>
                  <a:gd name="T20" fmla="*/ 153 w 569"/>
                  <a:gd name="T21" fmla="*/ 24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9" name="Freeform 212"/>
              <p:cNvSpPr>
                <a:spLocks/>
              </p:cNvSpPr>
              <p:nvPr/>
            </p:nvSpPr>
            <p:spPr bwMode="auto">
              <a:xfrm flipH="1">
                <a:off x="707" y="2019"/>
                <a:ext cx="306" cy="132"/>
              </a:xfrm>
              <a:custGeom>
                <a:avLst/>
                <a:gdLst>
                  <a:gd name="T0" fmla="*/ 153 w 569"/>
                  <a:gd name="T1" fmla="*/ 24 h 454"/>
                  <a:gd name="T2" fmla="*/ 122 w 569"/>
                  <a:gd name="T3" fmla="*/ 48 h 454"/>
                  <a:gd name="T4" fmla="*/ 71 w 569"/>
                  <a:gd name="T5" fmla="*/ 24 h 454"/>
                  <a:gd name="T6" fmla="*/ 0 w 569"/>
                  <a:gd name="T7" fmla="*/ 48 h 454"/>
                  <a:gd name="T8" fmla="*/ 5 w 569"/>
                  <a:gd name="T9" fmla="*/ 73 h 454"/>
                  <a:gd name="T10" fmla="*/ 208 w 569"/>
                  <a:gd name="T11" fmla="*/ 111 h 454"/>
                  <a:gd name="T12" fmla="*/ 300 w 569"/>
                  <a:gd name="T13" fmla="*/ 106 h 454"/>
                  <a:gd name="T14" fmla="*/ 305 w 569"/>
                  <a:gd name="T15" fmla="*/ 95 h 454"/>
                  <a:gd name="T16" fmla="*/ 280 w 569"/>
                  <a:gd name="T17" fmla="*/ 48 h 454"/>
                  <a:gd name="T18" fmla="*/ 244 w 569"/>
                  <a:gd name="T19" fmla="*/ 7 h 454"/>
                  <a:gd name="T20" fmla="*/ 153 w 569"/>
                  <a:gd name="T21" fmla="*/ 24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Freeform 213"/>
              <p:cNvSpPr>
                <a:spLocks/>
              </p:cNvSpPr>
              <p:nvPr/>
            </p:nvSpPr>
            <p:spPr bwMode="auto">
              <a:xfrm flipH="1">
                <a:off x="406" y="1647"/>
                <a:ext cx="158" cy="126"/>
              </a:xfrm>
              <a:custGeom>
                <a:avLst/>
                <a:gdLst>
                  <a:gd name="T0" fmla="*/ 114 w 294"/>
                  <a:gd name="T1" fmla="*/ 0 h 279"/>
                  <a:gd name="T2" fmla="*/ 145 w 294"/>
                  <a:gd name="T3" fmla="*/ 34 h 279"/>
                  <a:gd name="T4" fmla="*/ 145 w 294"/>
                  <a:gd name="T5" fmla="*/ 73 h 279"/>
                  <a:gd name="T6" fmla="*/ 125 w 294"/>
                  <a:gd name="T7" fmla="*/ 68 h 279"/>
                  <a:gd name="T8" fmla="*/ 130 w 294"/>
                  <a:gd name="T9" fmla="*/ 90 h 279"/>
                  <a:gd name="T10" fmla="*/ 125 w 294"/>
                  <a:gd name="T11" fmla="*/ 120 h 279"/>
                  <a:gd name="T12" fmla="*/ 109 w 294"/>
                  <a:gd name="T13" fmla="*/ 124 h 279"/>
                  <a:gd name="T14" fmla="*/ 104 w 294"/>
                  <a:gd name="T15" fmla="*/ 111 h 279"/>
                  <a:gd name="T16" fmla="*/ 89 w 294"/>
                  <a:gd name="T17" fmla="*/ 60 h 279"/>
                  <a:gd name="T18" fmla="*/ 63 w 294"/>
                  <a:gd name="T19" fmla="*/ 120 h 279"/>
                  <a:gd name="T20" fmla="*/ 48 w 294"/>
                  <a:gd name="T21" fmla="*/ 115 h 279"/>
                  <a:gd name="T22" fmla="*/ 44 w 294"/>
                  <a:gd name="T23" fmla="*/ 60 h 279"/>
                  <a:gd name="T24" fmla="*/ 48 w 294"/>
                  <a:gd name="T25" fmla="*/ 73 h 279"/>
                  <a:gd name="T26" fmla="*/ 13 w 294"/>
                  <a:gd name="T27" fmla="*/ 98 h 279"/>
                  <a:gd name="T28" fmla="*/ 3 w 294"/>
                  <a:gd name="T29" fmla="*/ 81 h 279"/>
                  <a:gd name="T30" fmla="*/ 44 w 294"/>
                  <a:gd name="T31" fmla="*/ 13 h 279"/>
                  <a:gd name="T32" fmla="*/ 114 w 294"/>
                  <a:gd name="T33" fmla="*/ 0 h 27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94" h="279">
                    <a:moveTo>
                      <a:pt x="213" y="0"/>
                    </a:moveTo>
                    <a:cubicBezTo>
                      <a:pt x="226" y="42"/>
                      <a:pt x="246" y="39"/>
                      <a:pt x="270" y="76"/>
                    </a:cubicBezTo>
                    <a:cubicBezTo>
                      <a:pt x="278" y="101"/>
                      <a:pt x="294" y="137"/>
                      <a:pt x="270" y="161"/>
                    </a:cubicBezTo>
                    <a:cubicBezTo>
                      <a:pt x="261" y="170"/>
                      <a:pt x="245" y="154"/>
                      <a:pt x="232" y="151"/>
                    </a:cubicBezTo>
                    <a:cubicBezTo>
                      <a:pt x="204" y="73"/>
                      <a:pt x="236" y="184"/>
                      <a:pt x="241" y="199"/>
                    </a:cubicBezTo>
                    <a:cubicBezTo>
                      <a:pt x="238" y="221"/>
                      <a:pt x="242" y="245"/>
                      <a:pt x="232" y="265"/>
                    </a:cubicBezTo>
                    <a:cubicBezTo>
                      <a:pt x="227" y="274"/>
                      <a:pt x="212" y="279"/>
                      <a:pt x="203" y="274"/>
                    </a:cubicBezTo>
                    <a:cubicBezTo>
                      <a:pt x="194" y="270"/>
                      <a:pt x="197" y="255"/>
                      <a:pt x="194" y="246"/>
                    </a:cubicBezTo>
                    <a:cubicBezTo>
                      <a:pt x="184" y="208"/>
                      <a:pt x="178" y="170"/>
                      <a:pt x="166" y="132"/>
                    </a:cubicBezTo>
                    <a:cubicBezTo>
                      <a:pt x="158" y="198"/>
                      <a:pt x="170" y="231"/>
                      <a:pt x="118" y="265"/>
                    </a:cubicBezTo>
                    <a:cubicBezTo>
                      <a:pt x="109" y="262"/>
                      <a:pt x="93" y="265"/>
                      <a:pt x="90" y="255"/>
                    </a:cubicBezTo>
                    <a:cubicBezTo>
                      <a:pt x="79" y="215"/>
                      <a:pt x="81" y="173"/>
                      <a:pt x="81" y="132"/>
                    </a:cubicBezTo>
                    <a:cubicBezTo>
                      <a:pt x="81" y="122"/>
                      <a:pt x="87" y="151"/>
                      <a:pt x="90" y="161"/>
                    </a:cubicBezTo>
                    <a:cubicBezTo>
                      <a:pt x="76" y="204"/>
                      <a:pt x="61" y="193"/>
                      <a:pt x="24" y="217"/>
                    </a:cubicBezTo>
                    <a:cubicBezTo>
                      <a:pt x="18" y="205"/>
                      <a:pt x="7" y="194"/>
                      <a:pt x="5" y="180"/>
                    </a:cubicBezTo>
                    <a:cubicBezTo>
                      <a:pt x="0" y="137"/>
                      <a:pt x="43" y="54"/>
                      <a:pt x="81" y="29"/>
                    </a:cubicBezTo>
                    <a:cubicBezTo>
                      <a:pt x="118" y="4"/>
                      <a:pt x="171" y="15"/>
                      <a:pt x="213" y="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" name="Freeform 214"/>
              <p:cNvSpPr>
                <a:spLocks/>
              </p:cNvSpPr>
              <p:nvPr/>
            </p:nvSpPr>
            <p:spPr bwMode="auto">
              <a:xfrm flipH="1">
                <a:off x="982" y="1570"/>
                <a:ext cx="150" cy="136"/>
              </a:xfrm>
              <a:custGeom>
                <a:avLst/>
                <a:gdLst>
                  <a:gd name="T0" fmla="*/ 79 w 279"/>
                  <a:gd name="T1" fmla="*/ 0 h 302"/>
                  <a:gd name="T2" fmla="*/ 18 w 279"/>
                  <a:gd name="T3" fmla="*/ 21 h 302"/>
                  <a:gd name="T4" fmla="*/ 33 w 279"/>
                  <a:gd name="T5" fmla="*/ 51 h 302"/>
                  <a:gd name="T6" fmla="*/ 23 w 279"/>
                  <a:gd name="T7" fmla="*/ 64 h 302"/>
                  <a:gd name="T8" fmla="*/ 8 w 279"/>
                  <a:gd name="T9" fmla="*/ 72 h 302"/>
                  <a:gd name="T10" fmla="*/ 48 w 279"/>
                  <a:gd name="T11" fmla="*/ 94 h 302"/>
                  <a:gd name="T12" fmla="*/ 54 w 279"/>
                  <a:gd name="T13" fmla="*/ 106 h 302"/>
                  <a:gd name="T14" fmla="*/ 89 w 279"/>
                  <a:gd name="T15" fmla="*/ 119 h 302"/>
                  <a:gd name="T16" fmla="*/ 99 w 279"/>
                  <a:gd name="T17" fmla="*/ 127 h 302"/>
                  <a:gd name="T18" fmla="*/ 115 w 279"/>
                  <a:gd name="T19" fmla="*/ 136 h 302"/>
                  <a:gd name="T20" fmla="*/ 145 w 279"/>
                  <a:gd name="T21" fmla="*/ 102 h 302"/>
                  <a:gd name="T22" fmla="*/ 140 w 279"/>
                  <a:gd name="T23" fmla="*/ 13 h 302"/>
                  <a:gd name="T24" fmla="*/ 79 w 279"/>
                  <a:gd name="T25" fmla="*/ 0 h 3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9" h="302">
                    <a:moveTo>
                      <a:pt x="147" y="0"/>
                    </a:moveTo>
                    <a:cubicBezTo>
                      <a:pt x="107" y="12"/>
                      <a:pt x="74" y="34"/>
                      <a:pt x="33" y="47"/>
                    </a:cubicBezTo>
                    <a:cubicBezTo>
                      <a:pt x="19" y="91"/>
                      <a:pt x="16" y="99"/>
                      <a:pt x="62" y="113"/>
                    </a:cubicBezTo>
                    <a:cubicBezTo>
                      <a:pt x="56" y="123"/>
                      <a:pt x="51" y="134"/>
                      <a:pt x="43" y="142"/>
                    </a:cubicBezTo>
                    <a:cubicBezTo>
                      <a:pt x="35" y="150"/>
                      <a:pt x="19" y="150"/>
                      <a:pt x="15" y="160"/>
                    </a:cubicBezTo>
                    <a:cubicBezTo>
                      <a:pt x="0" y="198"/>
                      <a:pt x="74" y="204"/>
                      <a:pt x="90" y="208"/>
                    </a:cubicBezTo>
                    <a:cubicBezTo>
                      <a:pt x="116" y="134"/>
                      <a:pt x="105" y="219"/>
                      <a:pt x="100" y="236"/>
                    </a:cubicBezTo>
                    <a:cubicBezTo>
                      <a:pt x="113" y="291"/>
                      <a:pt x="118" y="296"/>
                      <a:pt x="166" y="264"/>
                    </a:cubicBezTo>
                    <a:cubicBezTo>
                      <a:pt x="184" y="189"/>
                      <a:pt x="165" y="244"/>
                      <a:pt x="185" y="283"/>
                    </a:cubicBezTo>
                    <a:cubicBezTo>
                      <a:pt x="190" y="293"/>
                      <a:pt x="204" y="296"/>
                      <a:pt x="213" y="302"/>
                    </a:cubicBezTo>
                    <a:cubicBezTo>
                      <a:pt x="271" y="288"/>
                      <a:pt x="256" y="282"/>
                      <a:pt x="269" y="227"/>
                    </a:cubicBezTo>
                    <a:cubicBezTo>
                      <a:pt x="266" y="161"/>
                      <a:pt x="279" y="92"/>
                      <a:pt x="260" y="28"/>
                    </a:cubicBezTo>
                    <a:cubicBezTo>
                      <a:pt x="254" y="9"/>
                      <a:pt x="171" y="0"/>
                      <a:pt x="147" y="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2" name="Freeform 215"/>
              <p:cNvSpPr>
                <a:spLocks/>
              </p:cNvSpPr>
              <p:nvPr/>
            </p:nvSpPr>
            <p:spPr bwMode="auto">
              <a:xfrm flipH="1">
                <a:off x="607" y="1270"/>
                <a:ext cx="170" cy="124"/>
              </a:xfrm>
              <a:custGeom>
                <a:avLst/>
                <a:gdLst>
                  <a:gd name="T0" fmla="*/ 3 w 453"/>
                  <a:gd name="T1" fmla="*/ 67 h 392"/>
                  <a:gd name="T2" fmla="*/ 25 w 453"/>
                  <a:gd name="T3" fmla="*/ 55 h 392"/>
                  <a:gd name="T4" fmla="*/ 39 w 453"/>
                  <a:gd name="T5" fmla="*/ 19 h 392"/>
                  <a:gd name="T6" fmla="*/ 50 w 453"/>
                  <a:gd name="T7" fmla="*/ 16 h 392"/>
                  <a:gd name="T8" fmla="*/ 74 w 453"/>
                  <a:gd name="T9" fmla="*/ 13 h 392"/>
                  <a:gd name="T10" fmla="*/ 141 w 453"/>
                  <a:gd name="T11" fmla="*/ 16 h 392"/>
                  <a:gd name="T12" fmla="*/ 159 w 453"/>
                  <a:gd name="T13" fmla="*/ 52 h 392"/>
                  <a:gd name="T14" fmla="*/ 170 w 453"/>
                  <a:gd name="T15" fmla="*/ 82 h 392"/>
                  <a:gd name="T16" fmla="*/ 159 w 453"/>
                  <a:gd name="T17" fmla="*/ 112 h 392"/>
                  <a:gd name="T18" fmla="*/ 124 w 453"/>
                  <a:gd name="T19" fmla="*/ 121 h 392"/>
                  <a:gd name="T20" fmla="*/ 42 w 453"/>
                  <a:gd name="T21" fmla="*/ 109 h 392"/>
                  <a:gd name="T22" fmla="*/ 39 w 453"/>
                  <a:gd name="T23" fmla="*/ 100 h 392"/>
                  <a:gd name="T24" fmla="*/ 18 w 453"/>
                  <a:gd name="T25" fmla="*/ 88 h 392"/>
                  <a:gd name="T26" fmla="*/ 14 w 453"/>
                  <a:gd name="T27" fmla="*/ 79 h 392"/>
                  <a:gd name="T28" fmla="*/ 3 w 453"/>
                  <a:gd name="T29" fmla="*/ 67 h 3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3" h="392">
                    <a:moveTo>
                      <a:pt x="9" y="212"/>
                    </a:moveTo>
                    <a:cubicBezTo>
                      <a:pt x="28" y="199"/>
                      <a:pt x="47" y="187"/>
                      <a:pt x="66" y="174"/>
                    </a:cubicBezTo>
                    <a:cubicBezTo>
                      <a:pt x="77" y="167"/>
                      <a:pt x="97" y="81"/>
                      <a:pt x="104" y="61"/>
                    </a:cubicBezTo>
                    <a:cubicBezTo>
                      <a:pt x="107" y="52"/>
                      <a:pt x="122" y="53"/>
                      <a:pt x="132" y="51"/>
                    </a:cubicBezTo>
                    <a:cubicBezTo>
                      <a:pt x="154" y="47"/>
                      <a:pt x="176" y="45"/>
                      <a:pt x="198" y="42"/>
                    </a:cubicBezTo>
                    <a:cubicBezTo>
                      <a:pt x="263" y="19"/>
                      <a:pt x="326" y="0"/>
                      <a:pt x="377" y="51"/>
                    </a:cubicBezTo>
                    <a:cubicBezTo>
                      <a:pt x="392" y="95"/>
                      <a:pt x="400" y="127"/>
                      <a:pt x="425" y="165"/>
                    </a:cubicBezTo>
                    <a:cubicBezTo>
                      <a:pt x="447" y="233"/>
                      <a:pt x="438" y="202"/>
                      <a:pt x="453" y="259"/>
                    </a:cubicBezTo>
                    <a:cubicBezTo>
                      <a:pt x="450" y="271"/>
                      <a:pt x="429" y="352"/>
                      <a:pt x="425" y="353"/>
                    </a:cubicBezTo>
                    <a:cubicBezTo>
                      <a:pt x="356" y="376"/>
                      <a:pt x="387" y="367"/>
                      <a:pt x="330" y="382"/>
                    </a:cubicBezTo>
                    <a:cubicBezTo>
                      <a:pt x="229" y="376"/>
                      <a:pt x="184" y="392"/>
                      <a:pt x="113" y="344"/>
                    </a:cubicBezTo>
                    <a:cubicBezTo>
                      <a:pt x="110" y="335"/>
                      <a:pt x="111" y="323"/>
                      <a:pt x="104" y="316"/>
                    </a:cubicBezTo>
                    <a:cubicBezTo>
                      <a:pt x="88" y="300"/>
                      <a:pt x="47" y="278"/>
                      <a:pt x="47" y="278"/>
                    </a:cubicBezTo>
                    <a:cubicBezTo>
                      <a:pt x="44" y="269"/>
                      <a:pt x="44" y="257"/>
                      <a:pt x="37" y="250"/>
                    </a:cubicBezTo>
                    <a:cubicBezTo>
                      <a:pt x="0" y="213"/>
                      <a:pt x="9" y="272"/>
                      <a:pt x="9" y="212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3" name="Oval 216"/>
              <p:cNvSpPr>
                <a:spLocks noChangeArrowheads="1"/>
              </p:cNvSpPr>
              <p:nvPr/>
            </p:nvSpPr>
            <p:spPr bwMode="auto">
              <a:xfrm flipH="1">
                <a:off x="487" y="899"/>
                <a:ext cx="404" cy="3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reeform 217"/>
              <p:cNvSpPr>
                <a:spLocks/>
              </p:cNvSpPr>
              <p:nvPr/>
            </p:nvSpPr>
            <p:spPr bwMode="auto">
              <a:xfrm flipH="1">
                <a:off x="422" y="1325"/>
                <a:ext cx="643" cy="400"/>
              </a:xfrm>
              <a:custGeom>
                <a:avLst/>
                <a:gdLst>
                  <a:gd name="T0" fmla="*/ 295 w 1716"/>
                  <a:gd name="T1" fmla="*/ 12 h 1261"/>
                  <a:gd name="T2" fmla="*/ 320 w 1716"/>
                  <a:gd name="T3" fmla="*/ 24 h 1261"/>
                  <a:gd name="T4" fmla="*/ 330 w 1716"/>
                  <a:gd name="T5" fmla="*/ 33 h 1261"/>
                  <a:gd name="T6" fmla="*/ 362 w 1716"/>
                  <a:gd name="T7" fmla="*/ 45 h 1261"/>
                  <a:gd name="T8" fmla="*/ 422 w 1716"/>
                  <a:gd name="T9" fmla="*/ 42 h 1261"/>
                  <a:gd name="T10" fmla="*/ 440 w 1716"/>
                  <a:gd name="T11" fmla="*/ 27 h 1261"/>
                  <a:gd name="T12" fmla="*/ 461 w 1716"/>
                  <a:gd name="T13" fmla="*/ 15 h 1261"/>
                  <a:gd name="T14" fmla="*/ 511 w 1716"/>
                  <a:gd name="T15" fmla="*/ 3 h 1261"/>
                  <a:gd name="T16" fmla="*/ 560 w 1716"/>
                  <a:gd name="T17" fmla="*/ 6 h 1261"/>
                  <a:gd name="T18" fmla="*/ 585 w 1716"/>
                  <a:gd name="T19" fmla="*/ 48 h 1261"/>
                  <a:gd name="T20" fmla="*/ 595 w 1716"/>
                  <a:gd name="T21" fmla="*/ 135 h 1261"/>
                  <a:gd name="T22" fmla="*/ 606 w 1716"/>
                  <a:gd name="T23" fmla="*/ 186 h 1261"/>
                  <a:gd name="T24" fmla="*/ 617 w 1716"/>
                  <a:gd name="T25" fmla="*/ 252 h 1261"/>
                  <a:gd name="T26" fmla="*/ 638 w 1716"/>
                  <a:gd name="T27" fmla="*/ 324 h 1261"/>
                  <a:gd name="T28" fmla="*/ 642 w 1716"/>
                  <a:gd name="T29" fmla="*/ 336 h 1261"/>
                  <a:gd name="T30" fmla="*/ 631 w 1716"/>
                  <a:gd name="T31" fmla="*/ 341 h 1261"/>
                  <a:gd name="T32" fmla="*/ 585 w 1716"/>
                  <a:gd name="T33" fmla="*/ 344 h 1261"/>
                  <a:gd name="T34" fmla="*/ 514 w 1716"/>
                  <a:gd name="T35" fmla="*/ 159 h 1261"/>
                  <a:gd name="T36" fmla="*/ 500 w 1716"/>
                  <a:gd name="T37" fmla="*/ 129 h 1261"/>
                  <a:gd name="T38" fmla="*/ 500 w 1716"/>
                  <a:gd name="T39" fmla="*/ 390 h 1261"/>
                  <a:gd name="T40" fmla="*/ 461 w 1716"/>
                  <a:gd name="T41" fmla="*/ 386 h 1261"/>
                  <a:gd name="T42" fmla="*/ 369 w 1716"/>
                  <a:gd name="T43" fmla="*/ 363 h 1261"/>
                  <a:gd name="T44" fmla="*/ 210 w 1716"/>
                  <a:gd name="T45" fmla="*/ 363 h 1261"/>
                  <a:gd name="T46" fmla="*/ 213 w 1716"/>
                  <a:gd name="T47" fmla="*/ 353 h 1261"/>
                  <a:gd name="T48" fmla="*/ 227 w 1716"/>
                  <a:gd name="T49" fmla="*/ 165 h 1261"/>
                  <a:gd name="T50" fmla="*/ 224 w 1716"/>
                  <a:gd name="T51" fmla="*/ 135 h 1261"/>
                  <a:gd name="T52" fmla="*/ 210 w 1716"/>
                  <a:gd name="T53" fmla="*/ 156 h 1261"/>
                  <a:gd name="T54" fmla="*/ 167 w 1716"/>
                  <a:gd name="T55" fmla="*/ 195 h 1261"/>
                  <a:gd name="T56" fmla="*/ 157 w 1716"/>
                  <a:gd name="T57" fmla="*/ 204 h 1261"/>
                  <a:gd name="T58" fmla="*/ 114 w 1716"/>
                  <a:gd name="T59" fmla="*/ 261 h 1261"/>
                  <a:gd name="T60" fmla="*/ 86 w 1716"/>
                  <a:gd name="T61" fmla="*/ 303 h 1261"/>
                  <a:gd name="T62" fmla="*/ 58 w 1716"/>
                  <a:gd name="T63" fmla="*/ 293 h 1261"/>
                  <a:gd name="T64" fmla="*/ 54 w 1716"/>
                  <a:gd name="T65" fmla="*/ 285 h 1261"/>
                  <a:gd name="T66" fmla="*/ 43 w 1716"/>
                  <a:gd name="T67" fmla="*/ 279 h 1261"/>
                  <a:gd name="T68" fmla="*/ 33 w 1716"/>
                  <a:gd name="T69" fmla="*/ 270 h 1261"/>
                  <a:gd name="T70" fmla="*/ 8 w 1716"/>
                  <a:gd name="T71" fmla="*/ 258 h 1261"/>
                  <a:gd name="T72" fmla="*/ 1 w 1716"/>
                  <a:gd name="T73" fmla="*/ 246 h 1261"/>
                  <a:gd name="T74" fmla="*/ 15 w 1716"/>
                  <a:gd name="T75" fmla="*/ 228 h 1261"/>
                  <a:gd name="T76" fmla="*/ 79 w 1716"/>
                  <a:gd name="T77" fmla="*/ 177 h 1261"/>
                  <a:gd name="T78" fmla="*/ 111 w 1716"/>
                  <a:gd name="T79" fmla="*/ 132 h 1261"/>
                  <a:gd name="T80" fmla="*/ 146 w 1716"/>
                  <a:gd name="T81" fmla="*/ 105 h 1261"/>
                  <a:gd name="T82" fmla="*/ 203 w 1716"/>
                  <a:gd name="T83" fmla="*/ 48 h 1261"/>
                  <a:gd name="T84" fmla="*/ 231 w 1716"/>
                  <a:gd name="T85" fmla="*/ 15 h 1261"/>
                  <a:gd name="T86" fmla="*/ 266 w 1716"/>
                  <a:gd name="T87" fmla="*/ 0 h 1261"/>
                  <a:gd name="T88" fmla="*/ 284 w 1716"/>
                  <a:gd name="T89" fmla="*/ 3 h 1261"/>
                  <a:gd name="T90" fmla="*/ 295 w 1716"/>
                  <a:gd name="T91" fmla="*/ 12 h 126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716" h="1261">
                    <a:moveTo>
                      <a:pt x="787" y="38"/>
                    </a:moveTo>
                    <a:cubicBezTo>
                      <a:pt x="808" y="52"/>
                      <a:pt x="832" y="61"/>
                      <a:pt x="853" y="76"/>
                    </a:cubicBezTo>
                    <a:cubicBezTo>
                      <a:pt x="864" y="84"/>
                      <a:pt x="871" y="96"/>
                      <a:pt x="881" y="104"/>
                    </a:cubicBezTo>
                    <a:cubicBezTo>
                      <a:pt x="907" y="125"/>
                      <a:pt x="935" y="131"/>
                      <a:pt x="966" y="142"/>
                    </a:cubicBezTo>
                    <a:cubicBezTo>
                      <a:pt x="1020" y="139"/>
                      <a:pt x="1074" y="140"/>
                      <a:pt x="1127" y="132"/>
                    </a:cubicBezTo>
                    <a:cubicBezTo>
                      <a:pt x="1158" y="127"/>
                      <a:pt x="1155" y="102"/>
                      <a:pt x="1174" y="85"/>
                    </a:cubicBezTo>
                    <a:cubicBezTo>
                      <a:pt x="1191" y="70"/>
                      <a:pt x="1211" y="60"/>
                      <a:pt x="1230" y="47"/>
                    </a:cubicBezTo>
                    <a:cubicBezTo>
                      <a:pt x="1268" y="21"/>
                      <a:pt x="1363" y="9"/>
                      <a:pt x="1363" y="9"/>
                    </a:cubicBezTo>
                    <a:cubicBezTo>
                      <a:pt x="1407" y="12"/>
                      <a:pt x="1453" y="6"/>
                      <a:pt x="1495" y="19"/>
                    </a:cubicBezTo>
                    <a:cubicBezTo>
                      <a:pt x="1515" y="25"/>
                      <a:pt x="1554" y="130"/>
                      <a:pt x="1561" y="151"/>
                    </a:cubicBezTo>
                    <a:cubicBezTo>
                      <a:pt x="1573" y="242"/>
                      <a:pt x="1577" y="334"/>
                      <a:pt x="1589" y="425"/>
                    </a:cubicBezTo>
                    <a:cubicBezTo>
                      <a:pt x="1596" y="479"/>
                      <a:pt x="1612" y="531"/>
                      <a:pt x="1618" y="585"/>
                    </a:cubicBezTo>
                    <a:cubicBezTo>
                      <a:pt x="1626" y="654"/>
                      <a:pt x="1623" y="728"/>
                      <a:pt x="1646" y="793"/>
                    </a:cubicBezTo>
                    <a:cubicBezTo>
                      <a:pt x="1656" y="874"/>
                      <a:pt x="1666" y="947"/>
                      <a:pt x="1703" y="1020"/>
                    </a:cubicBezTo>
                    <a:cubicBezTo>
                      <a:pt x="1706" y="1033"/>
                      <a:pt x="1716" y="1046"/>
                      <a:pt x="1712" y="1058"/>
                    </a:cubicBezTo>
                    <a:cubicBezTo>
                      <a:pt x="1708" y="1069"/>
                      <a:pt x="1695" y="1074"/>
                      <a:pt x="1684" y="1076"/>
                    </a:cubicBezTo>
                    <a:cubicBezTo>
                      <a:pt x="1644" y="1083"/>
                      <a:pt x="1602" y="1083"/>
                      <a:pt x="1561" y="1086"/>
                    </a:cubicBezTo>
                    <a:cubicBezTo>
                      <a:pt x="1188" y="1206"/>
                      <a:pt x="1574" y="637"/>
                      <a:pt x="1372" y="500"/>
                    </a:cubicBezTo>
                    <a:cubicBezTo>
                      <a:pt x="1362" y="467"/>
                      <a:pt x="1345" y="438"/>
                      <a:pt x="1334" y="406"/>
                    </a:cubicBezTo>
                    <a:cubicBezTo>
                      <a:pt x="1335" y="463"/>
                      <a:pt x="1358" y="1148"/>
                      <a:pt x="1334" y="1228"/>
                    </a:cubicBezTo>
                    <a:cubicBezTo>
                      <a:pt x="1324" y="1261"/>
                      <a:pt x="1265" y="1222"/>
                      <a:pt x="1230" y="1218"/>
                    </a:cubicBezTo>
                    <a:cubicBezTo>
                      <a:pt x="1144" y="1207"/>
                      <a:pt x="1066" y="1169"/>
                      <a:pt x="985" y="1143"/>
                    </a:cubicBezTo>
                    <a:cubicBezTo>
                      <a:pt x="918" y="1145"/>
                      <a:pt x="647" y="1162"/>
                      <a:pt x="560" y="1143"/>
                    </a:cubicBezTo>
                    <a:cubicBezTo>
                      <a:pt x="550" y="1141"/>
                      <a:pt x="566" y="1124"/>
                      <a:pt x="569" y="1114"/>
                    </a:cubicBezTo>
                    <a:cubicBezTo>
                      <a:pt x="576" y="920"/>
                      <a:pt x="562" y="710"/>
                      <a:pt x="607" y="519"/>
                    </a:cubicBezTo>
                    <a:cubicBezTo>
                      <a:pt x="604" y="488"/>
                      <a:pt x="616" y="451"/>
                      <a:pt x="598" y="425"/>
                    </a:cubicBezTo>
                    <a:cubicBezTo>
                      <a:pt x="584" y="404"/>
                      <a:pt x="561" y="489"/>
                      <a:pt x="560" y="491"/>
                    </a:cubicBezTo>
                    <a:cubicBezTo>
                      <a:pt x="534" y="543"/>
                      <a:pt x="488" y="573"/>
                      <a:pt x="447" y="614"/>
                    </a:cubicBezTo>
                    <a:cubicBezTo>
                      <a:pt x="437" y="624"/>
                      <a:pt x="418" y="642"/>
                      <a:pt x="418" y="642"/>
                    </a:cubicBezTo>
                    <a:cubicBezTo>
                      <a:pt x="386" y="707"/>
                      <a:pt x="341" y="760"/>
                      <a:pt x="305" y="822"/>
                    </a:cubicBezTo>
                    <a:cubicBezTo>
                      <a:pt x="278" y="869"/>
                      <a:pt x="275" y="924"/>
                      <a:pt x="229" y="954"/>
                    </a:cubicBezTo>
                    <a:cubicBezTo>
                      <a:pt x="215" y="949"/>
                      <a:pt x="160" y="930"/>
                      <a:pt x="154" y="925"/>
                    </a:cubicBezTo>
                    <a:cubicBezTo>
                      <a:pt x="146" y="919"/>
                      <a:pt x="150" y="905"/>
                      <a:pt x="144" y="897"/>
                    </a:cubicBezTo>
                    <a:cubicBezTo>
                      <a:pt x="137" y="888"/>
                      <a:pt x="125" y="885"/>
                      <a:pt x="116" y="878"/>
                    </a:cubicBezTo>
                    <a:cubicBezTo>
                      <a:pt x="106" y="870"/>
                      <a:pt x="99" y="858"/>
                      <a:pt x="88" y="850"/>
                    </a:cubicBezTo>
                    <a:cubicBezTo>
                      <a:pt x="67" y="835"/>
                      <a:pt x="43" y="826"/>
                      <a:pt x="22" y="812"/>
                    </a:cubicBezTo>
                    <a:cubicBezTo>
                      <a:pt x="16" y="799"/>
                      <a:pt x="0" y="788"/>
                      <a:pt x="3" y="774"/>
                    </a:cubicBezTo>
                    <a:cubicBezTo>
                      <a:pt x="7" y="752"/>
                      <a:pt x="28" y="737"/>
                      <a:pt x="41" y="718"/>
                    </a:cubicBezTo>
                    <a:cubicBezTo>
                      <a:pt x="80" y="661"/>
                      <a:pt x="156" y="598"/>
                      <a:pt x="211" y="557"/>
                    </a:cubicBezTo>
                    <a:cubicBezTo>
                      <a:pt x="235" y="521"/>
                      <a:pt x="267" y="444"/>
                      <a:pt x="296" y="415"/>
                    </a:cubicBezTo>
                    <a:cubicBezTo>
                      <a:pt x="325" y="386"/>
                      <a:pt x="363" y="357"/>
                      <a:pt x="390" y="330"/>
                    </a:cubicBezTo>
                    <a:cubicBezTo>
                      <a:pt x="445" y="275"/>
                      <a:pt x="475" y="196"/>
                      <a:pt x="541" y="151"/>
                    </a:cubicBezTo>
                    <a:cubicBezTo>
                      <a:pt x="558" y="105"/>
                      <a:pt x="577" y="73"/>
                      <a:pt x="617" y="47"/>
                    </a:cubicBezTo>
                    <a:cubicBezTo>
                      <a:pt x="643" y="6"/>
                      <a:pt x="663" y="9"/>
                      <a:pt x="711" y="0"/>
                    </a:cubicBezTo>
                    <a:cubicBezTo>
                      <a:pt x="727" y="3"/>
                      <a:pt x="745" y="0"/>
                      <a:pt x="758" y="9"/>
                    </a:cubicBezTo>
                    <a:cubicBezTo>
                      <a:pt x="810" y="44"/>
                      <a:pt x="733" y="38"/>
                      <a:pt x="787" y="38"/>
                    </a:cubicBezTo>
                    <a:close/>
                  </a:path>
                </a:pathLst>
              </a:custGeom>
              <a:solidFill>
                <a:srgbClr val="9933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" name="Freeform 218"/>
              <p:cNvSpPr>
                <a:spLocks/>
              </p:cNvSpPr>
              <p:nvPr/>
            </p:nvSpPr>
            <p:spPr bwMode="auto">
              <a:xfrm flipH="1">
                <a:off x="515" y="1652"/>
                <a:ext cx="366" cy="423"/>
              </a:xfrm>
              <a:custGeom>
                <a:avLst/>
                <a:gdLst>
                  <a:gd name="T0" fmla="*/ 40 w 680"/>
                  <a:gd name="T1" fmla="*/ 37 h 940"/>
                  <a:gd name="T2" fmla="*/ 36 w 680"/>
                  <a:gd name="T3" fmla="*/ 93 h 940"/>
                  <a:gd name="T4" fmla="*/ 30 w 680"/>
                  <a:gd name="T5" fmla="*/ 267 h 940"/>
                  <a:gd name="T6" fmla="*/ 0 w 680"/>
                  <a:gd name="T7" fmla="*/ 382 h 940"/>
                  <a:gd name="T8" fmla="*/ 15 w 680"/>
                  <a:gd name="T9" fmla="*/ 386 h 940"/>
                  <a:gd name="T10" fmla="*/ 158 w 680"/>
                  <a:gd name="T11" fmla="*/ 378 h 940"/>
                  <a:gd name="T12" fmla="*/ 163 w 680"/>
                  <a:gd name="T13" fmla="*/ 348 h 940"/>
                  <a:gd name="T14" fmla="*/ 173 w 680"/>
                  <a:gd name="T15" fmla="*/ 310 h 940"/>
                  <a:gd name="T16" fmla="*/ 178 w 680"/>
                  <a:gd name="T17" fmla="*/ 157 h 940"/>
                  <a:gd name="T18" fmla="*/ 183 w 680"/>
                  <a:gd name="T19" fmla="*/ 169 h 940"/>
                  <a:gd name="T20" fmla="*/ 188 w 680"/>
                  <a:gd name="T21" fmla="*/ 212 h 940"/>
                  <a:gd name="T22" fmla="*/ 198 w 680"/>
                  <a:gd name="T23" fmla="*/ 275 h 940"/>
                  <a:gd name="T24" fmla="*/ 203 w 680"/>
                  <a:gd name="T25" fmla="*/ 416 h 940"/>
                  <a:gd name="T26" fmla="*/ 264 w 680"/>
                  <a:gd name="T27" fmla="*/ 407 h 940"/>
                  <a:gd name="T28" fmla="*/ 294 w 680"/>
                  <a:gd name="T29" fmla="*/ 399 h 940"/>
                  <a:gd name="T30" fmla="*/ 366 w 680"/>
                  <a:gd name="T31" fmla="*/ 399 h 940"/>
                  <a:gd name="T32" fmla="*/ 335 w 680"/>
                  <a:gd name="T33" fmla="*/ 297 h 940"/>
                  <a:gd name="T34" fmla="*/ 300 w 680"/>
                  <a:gd name="T35" fmla="*/ 76 h 940"/>
                  <a:gd name="T36" fmla="*/ 259 w 680"/>
                  <a:gd name="T37" fmla="*/ 21 h 940"/>
                  <a:gd name="T38" fmla="*/ 92 w 680"/>
                  <a:gd name="T39" fmla="*/ 12 h 940"/>
                  <a:gd name="T40" fmla="*/ 51 w 680"/>
                  <a:gd name="T41" fmla="*/ 25 h 940"/>
                  <a:gd name="T42" fmla="*/ 40 w 680"/>
                  <a:gd name="T43" fmla="*/ 37 h 9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80" h="940">
                    <a:moveTo>
                      <a:pt x="75" y="83"/>
                    </a:moveTo>
                    <a:cubicBezTo>
                      <a:pt x="72" y="124"/>
                      <a:pt x="68" y="165"/>
                      <a:pt x="66" y="206"/>
                    </a:cubicBezTo>
                    <a:cubicBezTo>
                      <a:pt x="61" y="335"/>
                      <a:pt x="62" y="464"/>
                      <a:pt x="56" y="593"/>
                    </a:cubicBezTo>
                    <a:cubicBezTo>
                      <a:pt x="52" y="675"/>
                      <a:pt x="19" y="767"/>
                      <a:pt x="0" y="848"/>
                    </a:cubicBezTo>
                    <a:cubicBezTo>
                      <a:pt x="9" y="851"/>
                      <a:pt x="18" y="858"/>
                      <a:pt x="28" y="858"/>
                    </a:cubicBezTo>
                    <a:cubicBezTo>
                      <a:pt x="117" y="855"/>
                      <a:pt x="208" y="865"/>
                      <a:pt x="293" y="839"/>
                    </a:cubicBezTo>
                    <a:cubicBezTo>
                      <a:pt x="314" y="832"/>
                      <a:pt x="298" y="795"/>
                      <a:pt x="302" y="773"/>
                    </a:cubicBezTo>
                    <a:cubicBezTo>
                      <a:pt x="307" y="744"/>
                      <a:pt x="315" y="716"/>
                      <a:pt x="321" y="688"/>
                    </a:cubicBezTo>
                    <a:cubicBezTo>
                      <a:pt x="324" y="575"/>
                      <a:pt x="323" y="461"/>
                      <a:pt x="330" y="348"/>
                    </a:cubicBezTo>
                    <a:cubicBezTo>
                      <a:pt x="331" y="338"/>
                      <a:pt x="338" y="366"/>
                      <a:pt x="340" y="376"/>
                    </a:cubicBezTo>
                    <a:cubicBezTo>
                      <a:pt x="345" y="407"/>
                      <a:pt x="346" y="439"/>
                      <a:pt x="349" y="471"/>
                    </a:cubicBezTo>
                    <a:cubicBezTo>
                      <a:pt x="359" y="574"/>
                      <a:pt x="354" y="538"/>
                      <a:pt x="368" y="612"/>
                    </a:cubicBezTo>
                    <a:cubicBezTo>
                      <a:pt x="371" y="716"/>
                      <a:pt x="346" y="825"/>
                      <a:pt x="377" y="924"/>
                    </a:cubicBezTo>
                    <a:cubicBezTo>
                      <a:pt x="382" y="940"/>
                      <a:pt x="467" y="913"/>
                      <a:pt x="491" y="905"/>
                    </a:cubicBezTo>
                    <a:cubicBezTo>
                      <a:pt x="510" y="899"/>
                      <a:pt x="547" y="886"/>
                      <a:pt x="547" y="886"/>
                    </a:cubicBezTo>
                    <a:cubicBezTo>
                      <a:pt x="620" y="900"/>
                      <a:pt x="605" y="911"/>
                      <a:pt x="680" y="886"/>
                    </a:cubicBezTo>
                    <a:cubicBezTo>
                      <a:pt x="664" y="809"/>
                      <a:pt x="646" y="735"/>
                      <a:pt x="623" y="659"/>
                    </a:cubicBezTo>
                    <a:cubicBezTo>
                      <a:pt x="616" y="486"/>
                      <a:pt x="604" y="333"/>
                      <a:pt x="557" y="168"/>
                    </a:cubicBezTo>
                    <a:cubicBezTo>
                      <a:pt x="543" y="119"/>
                      <a:pt x="529" y="69"/>
                      <a:pt x="481" y="46"/>
                    </a:cubicBezTo>
                    <a:cubicBezTo>
                      <a:pt x="388" y="0"/>
                      <a:pt x="274" y="30"/>
                      <a:pt x="170" y="27"/>
                    </a:cubicBezTo>
                    <a:cubicBezTo>
                      <a:pt x="144" y="32"/>
                      <a:pt x="113" y="32"/>
                      <a:pt x="94" y="55"/>
                    </a:cubicBezTo>
                    <a:cubicBezTo>
                      <a:pt x="69" y="86"/>
                      <a:pt x="100" y="83"/>
                      <a:pt x="75" y="83"/>
                    </a:cubicBezTo>
                    <a:close/>
                  </a:path>
                </a:pathLst>
              </a:custGeom>
              <a:solidFill>
                <a:srgbClr val="00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" name="Oval 220"/>
              <p:cNvSpPr>
                <a:spLocks noChangeArrowheads="1"/>
              </p:cNvSpPr>
              <p:nvPr/>
            </p:nvSpPr>
            <p:spPr bwMode="auto">
              <a:xfrm>
                <a:off x="510" y="93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Oval 221"/>
              <p:cNvSpPr>
                <a:spLocks noChangeArrowheads="1"/>
              </p:cNvSpPr>
              <p:nvPr/>
            </p:nvSpPr>
            <p:spPr bwMode="auto">
              <a:xfrm>
                <a:off x="666" y="87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Oval 222"/>
              <p:cNvSpPr>
                <a:spLocks noChangeArrowheads="1"/>
              </p:cNvSpPr>
              <p:nvPr/>
            </p:nvSpPr>
            <p:spPr bwMode="auto">
              <a:xfrm>
                <a:off x="816" y="954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Oval 223"/>
              <p:cNvSpPr>
                <a:spLocks noChangeArrowheads="1"/>
              </p:cNvSpPr>
              <p:nvPr/>
            </p:nvSpPr>
            <p:spPr bwMode="auto">
              <a:xfrm>
                <a:off x="858" y="1122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Oval 224"/>
              <p:cNvSpPr>
                <a:spLocks noChangeArrowheads="1"/>
              </p:cNvSpPr>
              <p:nvPr/>
            </p:nvSpPr>
            <p:spPr bwMode="auto">
              <a:xfrm>
                <a:off x="450" y="1086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Oval 225"/>
              <p:cNvSpPr>
                <a:spLocks noChangeArrowheads="1"/>
              </p:cNvSpPr>
              <p:nvPr/>
            </p:nvSpPr>
            <p:spPr bwMode="auto">
              <a:xfrm>
                <a:off x="522" y="1212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Oval 226"/>
              <p:cNvSpPr>
                <a:spLocks noChangeArrowheads="1"/>
              </p:cNvSpPr>
              <p:nvPr/>
            </p:nvSpPr>
            <p:spPr bwMode="auto">
              <a:xfrm>
                <a:off x="774" y="123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" name="Text Box 227"/>
            <p:cNvSpPr txBox="1">
              <a:spLocks noChangeArrowheads="1"/>
            </p:cNvSpPr>
            <p:nvPr/>
          </p:nvSpPr>
          <p:spPr bwMode="auto">
            <a:xfrm>
              <a:off x="387" y="273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Cl</a:t>
              </a:r>
            </a:p>
          </p:txBody>
        </p:sp>
      </p:grp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7092280" y="3861048"/>
            <a:ext cx="1380977" cy="2520280"/>
            <a:chOff x="4702" y="1386"/>
            <a:chExt cx="745" cy="1274"/>
          </a:xfrm>
        </p:grpSpPr>
        <p:sp>
          <p:nvSpPr>
            <p:cNvPr id="24" name="Freeform 25"/>
            <p:cNvSpPr>
              <a:spLocks/>
            </p:cNvSpPr>
            <p:nvPr/>
          </p:nvSpPr>
          <p:spPr bwMode="auto">
            <a:xfrm flipH="1">
              <a:off x="5141" y="2528"/>
              <a:ext cx="306" cy="132"/>
            </a:xfrm>
            <a:custGeom>
              <a:avLst/>
              <a:gdLst>
                <a:gd name="T0" fmla="*/ 153 w 569"/>
                <a:gd name="T1" fmla="*/ 24 h 454"/>
                <a:gd name="T2" fmla="*/ 122 w 569"/>
                <a:gd name="T3" fmla="*/ 48 h 454"/>
                <a:gd name="T4" fmla="*/ 71 w 569"/>
                <a:gd name="T5" fmla="*/ 24 h 454"/>
                <a:gd name="T6" fmla="*/ 0 w 569"/>
                <a:gd name="T7" fmla="*/ 48 h 454"/>
                <a:gd name="T8" fmla="*/ 5 w 569"/>
                <a:gd name="T9" fmla="*/ 73 h 454"/>
                <a:gd name="T10" fmla="*/ 208 w 569"/>
                <a:gd name="T11" fmla="*/ 111 h 454"/>
                <a:gd name="T12" fmla="*/ 300 w 569"/>
                <a:gd name="T13" fmla="*/ 106 h 454"/>
                <a:gd name="T14" fmla="*/ 305 w 569"/>
                <a:gd name="T15" fmla="*/ 95 h 454"/>
                <a:gd name="T16" fmla="*/ 280 w 569"/>
                <a:gd name="T17" fmla="*/ 48 h 454"/>
                <a:gd name="T18" fmla="*/ 244 w 569"/>
                <a:gd name="T19" fmla="*/ 7 h 454"/>
                <a:gd name="T20" fmla="*/ 153 w 569"/>
                <a:gd name="T21" fmla="*/ 24 h 4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821" y="2523"/>
              <a:ext cx="306" cy="132"/>
            </a:xfrm>
            <a:custGeom>
              <a:avLst/>
              <a:gdLst>
                <a:gd name="T0" fmla="*/ 153 w 569"/>
                <a:gd name="T1" fmla="*/ 24 h 454"/>
                <a:gd name="T2" fmla="*/ 122 w 569"/>
                <a:gd name="T3" fmla="*/ 48 h 454"/>
                <a:gd name="T4" fmla="*/ 71 w 569"/>
                <a:gd name="T5" fmla="*/ 24 h 454"/>
                <a:gd name="T6" fmla="*/ 0 w 569"/>
                <a:gd name="T7" fmla="*/ 48 h 454"/>
                <a:gd name="T8" fmla="*/ 5 w 569"/>
                <a:gd name="T9" fmla="*/ 73 h 454"/>
                <a:gd name="T10" fmla="*/ 208 w 569"/>
                <a:gd name="T11" fmla="*/ 111 h 454"/>
                <a:gd name="T12" fmla="*/ 300 w 569"/>
                <a:gd name="T13" fmla="*/ 106 h 454"/>
                <a:gd name="T14" fmla="*/ 305 w 569"/>
                <a:gd name="T15" fmla="*/ 95 h 454"/>
                <a:gd name="T16" fmla="*/ 280 w 569"/>
                <a:gd name="T17" fmla="*/ 48 h 454"/>
                <a:gd name="T18" fmla="*/ 244 w 569"/>
                <a:gd name="T19" fmla="*/ 7 h 454"/>
                <a:gd name="T20" fmla="*/ 153 w 569"/>
                <a:gd name="T21" fmla="*/ 24 h 4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5270" y="2151"/>
              <a:ext cx="158" cy="126"/>
            </a:xfrm>
            <a:custGeom>
              <a:avLst/>
              <a:gdLst>
                <a:gd name="T0" fmla="*/ 114 w 294"/>
                <a:gd name="T1" fmla="*/ 0 h 279"/>
                <a:gd name="T2" fmla="*/ 145 w 294"/>
                <a:gd name="T3" fmla="*/ 34 h 279"/>
                <a:gd name="T4" fmla="*/ 145 w 294"/>
                <a:gd name="T5" fmla="*/ 73 h 279"/>
                <a:gd name="T6" fmla="*/ 125 w 294"/>
                <a:gd name="T7" fmla="*/ 68 h 279"/>
                <a:gd name="T8" fmla="*/ 130 w 294"/>
                <a:gd name="T9" fmla="*/ 90 h 279"/>
                <a:gd name="T10" fmla="*/ 125 w 294"/>
                <a:gd name="T11" fmla="*/ 120 h 279"/>
                <a:gd name="T12" fmla="*/ 109 w 294"/>
                <a:gd name="T13" fmla="*/ 124 h 279"/>
                <a:gd name="T14" fmla="*/ 104 w 294"/>
                <a:gd name="T15" fmla="*/ 111 h 279"/>
                <a:gd name="T16" fmla="*/ 89 w 294"/>
                <a:gd name="T17" fmla="*/ 60 h 279"/>
                <a:gd name="T18" fmla="*/ 63 w 294"/>
                <a:gd name="T19" fmla="*/ 120 h 279"/>
                <a:gd name="T20" fmla="*/ 48 w 294"/>
                <a:gd name="T21" fmla="*/ 115 h 279"/>
                <a:gd name="T22" fmla="*/ 44 w 294"/>
                <a:gd name="T23" fmla="*/ 60 h 279"/>
                <a:gd name="T24" fmla="*/ 48 w 294"/>
                <a:gd name="T25" fmla="*/ 73 h 279"/>
                <a:gd name="T26" fmla="*/ 13 w 294"/>
                <a:gd name="T27" fmla="*/ 98 h 279"/>
                <a:gd name="T28" fmla="*/ 3 w 294"/>
                <a:gd name="T29" fmla="*/ 81 h 279"/>
                <a:gd name="T30" fmla="*/ 44 w 294"/>
                <a:gd name="T31" fmla="*/ 13 h 279"/>
                <a:gd name="T32" fmla="*/ 114 w 294"/>
                <a:gd name="T33" fmla="*/ 0 h 2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4" h="279">
                  <a:moveTo>
                    <a:pt x="213" y="0"/>
                  </a:moveTo>
                  <a:cubicBezTo>
                    <a:pt x="226" y="42"/>
                    <a:pt x="246" y="39"/>
                    <a:pt x="270" y="76"/>
                  </a:cubicBezTo>
                  <a:cubicBezTo>
                    <a:pt x="278" y="101"/>
                    <a:pt x="294" y="137"/>
                    <a:pt x="270" y="161"/>
                  </a:cubicBezTo>
                  <a:cubicBezTo>
                    <a:pt x="261" y="170"/>
                    <a:pt x="245" y="154"/>
                    <a:pt x="232" y="151"/>
                  </a:cubicBezTo>
                  <a:cubicBezTo>
                    <a:pt x="204" y="73"/>
                    <a:pt x="236" y="184"/>
                    <a:pt x="241" y="199"/>
                  </a:cubicBezTo>
                  <a:cubicBezTo>
                    <a:pt x="238" y="221"/>
                    <a:pt x="242" y="245"/>
                    <a:pt x="232" y="265"/>
                  </a:cubicBezTo>
                  <a:cubicBezTo>
                    <a:pt x="227" y="274"/>
                    <a:pt x="212" y="279"/>
                    <a:pt x="203" y="274"/>
                  </a:cubicBezTo>
                  <a:cubicBezTo>
                    <a:pt x="194" y="270"/>
                    <a:pt x="197" y="255"/>
                    <a:pt x="194" y="246"/>
                  </a:cubicBezTo>
                  <a:cubicBezTo>
                    <a:pt x="184" y="208"/>
                    <a:pt x="178" y="170"/>
                    <a:pt x="166" y="132"/>
                  </a:cubicBezTo>
                  <a:cubicBezTo>
                    <a:pt x="158" y="198"/>
                    <a:pt x="170" y="231"/>
                    <a:pt x="118" y="265"/>
                  </a:cubicBezTo>
                  <a:cubicBezTo>
                    <a:pt x="109" y="262"/>
                    <a:pt x="93" y="265"/>
                    <a:pt x="90" y="255"/>
                  </a:cubicBezTo>
                  <a:cubicBezTo>
                    <a:pt x="79" y="215"/>
                    <a:pt x="81" y="173"/>
                    <a:pt x="81" y="132"/>
                  </a:cubicBezTo>
                  <a:cubicBezTo>
                    <a:pt x="81" y="122"/>
                    <a:pt x="87" y="151"/>
                    <a:pt x="90" y="161"/>
                  </a:cubicBezTo>
                  <a:cubicBezTo>
                    <a:pt x="76" y="204"/>
                    <a:pt x="61" y="193"/>
                    <a:pt x="24" y="217"/>
                  </a:cubicBezTo>
                  <a:cubicBezTo>
                    <a:pt x="18" y="205"/>
                    <a:pt x="7" y="194"/>
                    <a:pt x="5" y="180"/>
                  </a:cubicBezTo>
                  <a:cubicBezTo>
                    <a:pt x="0" y="137"/>
                    <a:pt x="43" y="54"/>
                    <a:pt x="81" y="29"/>
                  </a:cubicBezTo>
                  <a:cubicBezTo>
                    <a:pt x="118" y="4"/>
                    <a:pt x="171" y="15"/>
                    <a:pt x="213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702" y="2074"/>
              <a:ext cx="150" cy="136"/>
            </a:xfrm>
            <a:custGeom>
              <a:avLst/>
              <a:gdLst>
                <a:gd name="T0" fmla="*/ 79 w 279"/>
                <a:gd name="T1" fmla="*/ 0 h 302"/>
                <a:gd name="T2" fmla="*/ 18 w 279"/>
                <a:gd name="T3" fmla="*/ 21 h 302"/>
                <a:gd name="T4" fmla="*/ 33 w 279"/>
                <a:gd name="T5" fmla="*/ 51 h 302"/>
                <a:gd name="T6" fmla="*/ 23 w 279"/>
                <a:gd name="T7" fmla="*/ 64 h 302"/>
                <a:gd name="T8" fmla="*/ 8 w 279"/>
                <a:gd name="T9" fmla="*/ 72 h 302"/>
                <a:gd name="T10" fmla="*/ 48 w 279"/>
                <a:gd name="T11" fmla="*/ 94 h 302"/>
                <a:gd name="T12" fmla="*/ 54 w 279"/>
                <a:gd name="T13" fmla="*/ 106 h 302"/>
                <a:gd name="T14" fmla="*/ 89 w 279"/>
                <a:gd name="T15" fmla="*/ 119 h 302"/>
                <a:gd name="T16" fmla="*/ 99 w 279"/>
                <a:gd name="T17" fmla="*/ 127 h 302"/>
                <a:gd name="T18" fmla="*/ 115 w 279"/>
                <a:gd name="T19" fmla="*/ 136 h 302"/>
                <a:gd name="T20" fmla="*/ 145 w 279"/>
                <a:gd name="T21" fmla="*/ 102 h 302"/>
                <a:gd name="T22" fmla="*/ 140 w 279"/>
                <a:gd name="T23" fmla="*/ 13 h 302"/>
                <a:gd name="T24" fmla="*/ 79 w 279"/>
                <a:gd name="T25" fmla="*/ 0 h 3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5057" y="1774"/>
              <a:ext cx="170" cy="124"/>
            </a:xfrm>
            <a:custGeom>
              <a:avLst/>
              <a:gdLst>
                <a:gd name="T0" fmla="*/ 3 w 453"/>
                <a:gd name="T1" fmla="*/ 67 h 392"/>
                <a:gd name="T2" fmla="*/ 25 w 453"/>
                <a:gd name="T3" fmla="*/ 55 h 392"/>
                <a:gd name="T4" fmla="*/ 39 w 453"/>
                <a:gd name="T5" fmla="*/ 19 h 392"/>
                <a:gd name="T6" fmla="*/ 50 w 453"/>
                <a:gd name="T7" fmla="*/ 16 h 392"/>
                <a:gd name="T8" fmla="*/ 74 w 453"/>
                <a:gd name="T9" fmla="*/ 13 h 392"/>
                <a:gd name="T10" fmla="*/ 141 w 453"/>
                <a:gd name="T11" fmla="*/ 16 h 392"/>
                <a:gd name="T12" fmla="*/ 159 w 453"/>
                <a:gd name="T13" fmla="*/ 52 h 392"/>
                <a:gd name="T14" fmla="*/ 170 w 453"/>
                <a:gd name="T15" fmla="*/ 82 h 392"/>
                <a:gd name="T16" fmla="*/ 159 w 453"/>
                <a:gd name="T17" fmla="*/ 112 h 392"/>
                <a:gd name="T18" fmla="*/ 124 w 453"/>
                <a:gd name="T19" fmla="*/ 121 h 392"/>
                <a:gd name="T20" fmla="*/ 42 w 453"/>
                <a:gd name="T21" fmla="*/ 109 h 392"/>
                <a:gd name="T22" fmla="*/ 39 w 453"/>
                <a:gd name="T23" fmla="*/ 100 h 392"/>
                <a:gd name="T24" fmla="*/ 18 w 453"/>
                <a:gd name="T25" fmla="*/ 88 h 392"/>
                <a:gd name="T26" fmla="*/ 14 w 453"/>
                <a:gd name="T27" fmla="*/ 79 h 392"/>
                <a:gd name="T28" fmla="*/ 3 w 453"/>
                <a:gd name="T29" fmla="*/ 67 h 3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53" h="392">
                  <a:moveTo>
                    <a:pt x="9" y="212"/>
                  </a:moveTo>
                  <a:cubicBezTo>
                    <a:pt x="28" y="199"/>
                    <a:pt x="47" y="187"/>
                    <a:pt x="66" y="174"/>
                  </a:cubicBezTo>
                  <a:cubicBezTo>
                    <a:pt x="77" y="167"/>
                    <a:pt x="97" y="81"/>
                    <a:pt x="104" y="61"/>
                  </a:cubicBezTo>
                  <a:cubicBezTo>
                    <a:pt x="107" y="52"/>
                    <a:pt x="122" y="53"/>
                    <a:pt x="132" y="51"/>
                  </a:cubicBezTo>
                  <a:cubicBezTo>
                    <a:pt x="154" y="47"/>
                    <a:pt x="176" y="45"/>
                    <a:pt x="198" y="42"/>
                  </a:cubicBezTo>
                  <a:cubicBezTo>
                    <a:pt x="263" y="19"/>
                    <a:pt x="326" y="0"/>
                    <a:pt x="377" y="51"/>
                  </a:cubicBezTo>
                  <a:cubicBezTo>
                    <a:pt x="392" y="95"/>
                    <a:pt x="400" y="127"/>
                    <a:pt x="425" y="165"/>
                  </a:cubicBezTo>
                  <a:cubicBezTo>
                    <a:pt x="447" y="233"/>
                    <a:pt x="438" y="202"/>
                    <a:pt x="453" y="259"/>
                  </a:cubicBezTo>
                  <a:cubicBezTo>
                    <a:pt x="450" y="271"/>
                    <a:pt x="429" y="352"/>
                    <a:pt x="425" y="353"/>
                  </a:cubicBezTo>
                  <a:cubicBezTo>
                    <a:pt x="356" y="376"/>
                    <a:pt x="387" y="367"/>
                    <a:pt x="330" y="382"/>
                  </a:cubicBezTo>
                  <a:cubicBezTo>
                    <a:pt x="229" y="376"/>
                    <a:pt x="184" y="392"/>
                    <a:pt x="113" y="344"/>
                  </a:cubicBezTo>
                  <a:cubicBezTo>
                    <a:pt x="110" y="335"/>
                    <a:pt x="111" y="323"/>
                    <a:pt x="104" y="316"/>
                  </a:cubicBezTo>
                  <a:cubicBezTo>
                    <a:pt x="88" y="300"/>
                    <a:pt x="47" y="278"/>
                    <a:pt x="47" y="278"/>
                  </a:cubicBezTo>
                  <a:cubicBezTo>
                    <a:pt x="44" y="269"/>
                    <a:pt x="44" y="257"/>
                    <a:pt x="37" y="250"/>
                  </a:cubicBezTo>
                  <a:cubicBezTo>
                    <a:pt x="0" y="213"/>
                    <a:pt x="9" y="272"/>
                    <a:pt x="9" y="212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943" y="1403"/>
              <a:ext cx="404" cy="39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4769" y="1829"/>
              <a:ext cx="643" cy="400"/>
            </a:xfrm>
            <a:custGeom>
              <a:avLst/>
              <a:gdLst>
                <a:gd name="T0" fmla="*/ 295 w 1716"/>
                <a:gd name="T1" fmla="*/ 12 h 1261"/>
                <a:gd name="T2" fmla="*/ 320 w 1716"/>
                <a:gd name="T3" fmla="*/ 24 h 1261"/>
                <a:gd name="T4" fmla="*/ 330 w 1716"/>
                <a:gd name="T5" fmla="*/ 33 h 1261"/>
                <a:gd name="T6" fmla="*/ 362 w 1716"/>
                <a:gd name="T7" fmla="*/ 45 h 1261"/>
                <a:gd name="T8" fmla="*/ 422 w 1716"/>
                <a:gd name="T9" fmla="*/ 42 h 1261"/>
                <a:gd name="T10" fmla="*/ 440 w 1716"/>
                <a:gd name="T11" fmla="*/ 27 h 1261"/>
                <a:gd name="T12" fmla="*/ 461 w 1716"/>
                <a:gd name="T13" fmla="*/ 15 h 1261"/>
                <a:gd name="T14" fmla="*/ 511 w 1716"/>
                <a:gd name="T15" fmla="*/ 3 h 1261"/>
                <a:gd name="T16" fmla="*/ 560 w 1716"/>
                <a:gd name="T17" fmla="*/ 6 h 1261"/>
                <a:gd name="T18" fmla="*/ 585 w 1716"/>
                <a:gd name="T19" fmla="*/ 48 h 1261"/>
                <a:gd name="T20" fmla="*/ 595 w 1716"/>
                <a:gd name="T21" fmla="*/ 135 h 1261"/>
                <a:gd name="T22" fmla="*/ 606 w 1716"/>
                <a:gd name="T23" fmla="*/ 186 h 1261"/>
                <a:gd name="T24" fmla="*/ 617 w 1716"/>
                <a:gd name="T25" fmla="*/ 252 h 1261"/>
                <a:gd name="T26" fmla="*/ 638 w 1716"/>
                <a:gd name="T27" fmla="*/ 324 h 1261"/>
                <a:gd name="T28" fmla="*/ 642 w 1716"/>
                <a:gd name="T29" fmla="*/ 336 h 1261"/>
                <a:gd name="T30" fmla="*/ 631 w 1716"/>
                <a:gd name="T31" fmla="*/ 341 h 1261"/>
                <a:gd name="T32" fmla="*/ 585 w 1716"/>
                <a:gd name="T33" fmla="*/ 344 h 1261"/>
                <a:gd name="T34" fmla="*/ 514 w 1716"/>
                <a:gd name="T35" fmla="*/ 159 h 1261"/>
                <a:gd name="T36" fmla="*/ 500 w 1716"/>
                <a:gd name="T37" fmla="*/ 129 h 1261"/>
                <a:gd name="T38" fmla="*/ 500 w 1716"/>
                <a:gd name="T39" fmla="*/ 390 h 1261"/>
                <a:gd name="T40" fmla="*/ 461 w 1716"/>
                <a:gd name="T41" fmla="*/ 386 h 1261"/>
                <a:gd name="T42" fmla="*/ 369 w 1716"/>
                <a:gd name="T43" fmla="*/ 363 h 1261"/>
                <a:gd name="T44" fmla="*/ 210 w 1716"/>
                <a:gd name="T45" fmla="*/ 363 h 1261"/>
                <a:gd name="T46" fmla="*/ 213 w 1716"/>
                <a:gd name="T47" fmla="*/ 353 h 1261"/>
                <a:gd name="T48" fmla="*/ 227 w 1716"/>
                <a:gd name="T49" fmla="*/ 165 h 1261"/>
                <a:gd name="T50" fmla="*/ 224 w 1716"/>
                <a:gd name="T51" fmla="*/ 135 h 1261"/>
                <a:gd name="T52" fmla="*/ 210 w 1716"/>
                <a:gd name="T53" fmla="*/ 156 h 1261"/>
                <a:gd name="T54" fmla="*/ 167 w 1716"/>
                <a:gd name="T55" fmla="*/ 195 h 1261"/>
                <a:gd name="T56" fmla="*/ 157 w 1716"/>
                <a:gd name="T57" fmla="*/ 204 h 1261"/>
                <a:gd name="T58" fmla="*/ 114 w 1716"/>
                <a:gd name="T59" fmla="*/ 261 h 1261"/>
                <a:gd name="T60" fmla="*/ 86 w 1716"/>
                <a:gd name="T61" fmla="*/ 303 h 1261"/>
                <a:gd name="T62" fmla="*/ 58 w 1716"/>
                <a:gd name="T63" fmla="*/ 293 h 1261"/>
                <a:gd name="T64" fmla="*/ 54 w 1716"/>
                <a:gd name="T65" fmla="*/ 285 h 1261"/>
                <a:gd name="T66" fmla="*/ 43 w 1716"/>
                <a:gd name="T67" fmla="*/ 279 h 1261"/>
                <a:gd name="T68" fmla="*/ 33 w 1716"/>
                <a:gd name="T69" fmla="*/ 270 h 1261"/>
                <a:gd name="T70" fmla="*/ 8 w 1716"/>
                <a:gd name="T71" fmla="*/ 258 h 1261"/>
                <a:gd name="T72" fmla="*/ 1 w 1716"/>
                <a:gd name="T73" fmla="*/ 246 h 1261"/>
                <a:gd name="T74" fmla="*/ 15 w 1716"/>
                <a:gd name="T75" fmla="*/ 228 h 1261"/>
                <a:gd name="T76" fmla="*/ 79 w 1716"/>
                <a:gd name="T77" fmla="*/ 177 h 1261"/>
                <a:gd name="T78" fmla="*/ 111 w 1716"/>
                <a:gd name="T79" fmla="*/ 132 h 1261"/>
                <a:gd name="T80" fmla="*/ 146 w 1716"/>
                <a:gd name="T81" fmla="*/ 105 h 1261"/>
                <a:gd name="T82" fmla="*/ 203 w 1716"/>
                <a:gd name="T83" fmla="*/ 48 h 1261"/>
                <a:gd name="T84" fmla="*/ 231 w 1716"/>
                <a:gd name="T85" fmla="*/ 15 h 1261"/>
                <a:gd name="T86" fmla="*/ 266 w 1716"/>
                <a:gd name="T87" fmla="*/ 0 h 1261"/>
                <a:gd name="T88" fmla="*/ 284 w 1716"/>
                <a:gd name="T89" fmla="*/ 3 h 1261"/>
                <a:gd name="T90" fmla="*/ 295 w 1716"/>
                <a:gd name="T91" fmla="*/ 12 h 126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716" h="1261">
                  <a:moveTo>
                    <a:pt x="787" y="38"/>
                  </a:moveTo>
                  <a:cubicBezTo>
                    <a:pt x="808" y="52"/>
                    <a:pt x="832" y="61"/>
                    <a:pt x="853" y="76"/>
                  </a:cubicBezTo>
                  <a:cubicBezTo>
                    <a:pt x="864" y="84"/>
                    <a:pt x="871" y="96"/>
                    <a:pt x="881" y="104"/>
                  </a:cubicBezTo>
                  <a:cubicBezTo>
                    <a:pt x="907" y="125"/>
                    <a:pt x="935" y="131"/>
                    <a:pt x="966" y="142"/>
                  </a:cubicBezTo>
                  <a:cubicBezTo>
                    <a:pt x="1020" y="139"/>
                    <a:pt x="1074" y="140"/>
                    <a:pt x="1127" y="132"/>
                  </a:cubicBezTo>
                  <a:cubicBezTo>
                    <a:pt x="1158" y="127"/>
                    <a:pt x="1155" y="102"/>
                    <a:pt x="1174" y="85"/>
                  </a:cubicBezTo>
                  <a:cubicBezTo>
                    <a:pt x="1191" y="70"/>
                    <a:pt x="1211" y="60"/>
                    <a:pt x="1230" y="47"/>
                  </a:cubicBezTo>
                  <a:cubicBezTo>
                    <a:pt x="1268" y="21"/>
                    <a:pt x="1363" y="9"/>
                    <a:pt x="1363" y="9"/>
                  </a:cubicBezTo>
                  <a:cubicBezTo>
                    <a:pt x="1407" y="12"/>
                    <a:pt x="1453" y="6"/>
                    <a:pt x="1495" y="19"/>
                  </a:cubicBezTo>
                  <a:cubicBezTo>
                    <a:pt x="1515" y="25"/>
                    <a:pt x="1554" y="130"/>
                    <a:pt x="1561" y="151"/>
                  </a:cubicBezTo>
                  <a:cubicBezTo>
                    <a:pt x="1573" y="242"/>
                    <a:pt x="1577" y="334"/>
                    <a:pt x="1589" y="425"/>
                  </a:cubicBezTo>
                  <a:cubicBezTo>
                    <a:pt x="1596" y="479"/>
                    <a:pt x="1612" y="531"/>
                    <a:pt x="1618" y="585"/>
                  </a:cubicBezTo>
                  <a:cubicBezTo>
                    <a:pt x="1626" y="654"/>
                    <a:pt x="1623" y="728"/>
                    <a:pt x="1646" y="793"/>
                  </a:cubicBezTo>
                  <a:cubicBezTo>
                    <a:pt x="1656" y="874"/>
                    <a:pt x="1666" y="947"/>
                    <a:pt x="1703" y="1020"/>
                  </a:cubicBezTo>
                  <a:cubicBezTo>
                    <a:pt x="1706" y="1033"/>
                    <a:pt x="1716" y="1046"/>
                    <a:pt x="1712" y="1058"/>
                  </a:cubicBezTo>
                  <a:cubicBezTo>
                    <a:pt x="1708" y="1069"/>
                    <a:pt x="1695" y="1074"/>
                    <a:pt x="1684" y="1076"/>
                  </a:cubicBezTo>
                  <a:cubicBezTo>
                    <a:pt x="1644" y="1083"/>
                    <a:pt x="1602" y="1083"/>
                    <a:pt x="1561" y="1086"/>
                  </a:cubicBezTo>
                  <a:cubicBezTo>
                    <a:pt x="1188" y="1206"/>
                    <a:pt x="1574" y="637"/>
                    <a:pt x="1372" y="500"/>
                  </a:cubicBezTo>
                  <a:cubicBezTo>
                    <a:pt x="1362" y="467"/>
                    <a:pt x="1345" y="438"/>
                    <a:pt x="1334" y="406"/>
                  </a:cubicBezTo>
                  <a:cubicBezTo>
                    <a:pt x="1335" y="463"/>
                    <a:pt x="1358" y="1148"/>
                    <a:pt x="1334" y="1228"/>
                  </a:cubicBezTo>
                  <a:cubicBezTo>
                    <a:pt x="1324" y="1261"/>
                    <a:pt x="1265" y="1222"/>
                    <a:pt x="1230" y="1218"/>
                  </a:cubicBezTo>
                  <a:cubicBezTo>
                    <a:pt x="1144" y="1207"/>
                    <a:pt x="1066" y="1169"/>
                    <a:pt x="985" y="1143"/>
                  </a:cubicBezTo>
                  <a:cubicBezTo>
                    <a:pt x="918" y="1145"/>
                    <a:pt x="647" y="1162"/>
                    <a:pt x="560" y="1143"/>
                  </a:cubicBezTo>
                  <a:cubicBezTo>
                    <a:pt x="550" y="1141"/>
                    <a:pt x="566" y="1124"/>
                    <a:pt x="569" y="1114"/>
                  </a:cubicBezTo>
                  <a:cubicBezTo>
                    <a:pt x="576" y="920"/>
                    <a:pt x="562" y="710"/>
                    <a:pt x="607" y="519"/>
                  </a:cubicBezTo>
                  <a:cubicBezTo>
                    <a:pt x="604" y="488"/>
                    <a:pt x="616" y="451"/>
                    <a:pt x="598" y="425"/>
                  </a:cubicBezTo>
                  <a:cubicBezTo>
                    <a:pt x="584" y="404"/>
                    <a:pt x="561" y="489"/>
                    <a:pt x="560" y="491"/>
                  </a:cubicBezTo>
                  <a:cubicBezTo>
                    <a:pt x="534" y="543"/>
                    <a:pt x="488" y="573"/>
                    <a:pt x="447" y="614"/>
                  </a:cubicBezTo>
                  <a:cubicBezTo>
                    <a:pt x="437" y="624"/>
                    <a:pt x="418" y="642"/>
                    <a:pt x="418" y="642"/>
                  </a:cubicBezTo>
                  <a:cubicBezTo>
                    <a:pt x="386" y="707"/>
                    <a:pt x="341" y="760"/>
                    <a:pt x="305" y="822"/>
                  </a:cubicBezTo>
                  <a:cubicBezTo>
                    <a:pt x="278" y="869"/>
                    <a:pt x="275" y="924"/>
                    <a:pt x="229" y="954"/>
                  </a:cubicBezTo>
                  <a:cubicBezTo>
                    <a:pt x="215" y="949"/>
                    <a:pt x="160" y="930"/>
                    <a:pt x="154" y="925"/>
                  </a:cubicBezTo>
                  <a:cubicBezTo>
                    <a:pt x="146" y="919"/>
                    <a:pt x="150" y="905"/>
                    <a:pt x="144" y="897"/>
                  </a:cubicBezTo>
                  <a:cubicBezTo>
                    <a:pt x="137" y="888"/>
                    <a:pt x="125" y="885"/>
                    <a:pt x="116" y="878"/>
                  </a:cubicBezTo>
                  <a:cubicBezTo>
                    <a:pt x="106" y="870"/>
                    <a:pt x="99" y="858"/>
                    <a:pt x="88" y="850"/>
                  </a:cubicBezTo>
                  <a:cubicBezTo>
                    <a:pt x="67" y="835"/>
                    <a:pt x="43" y="826"/>
                    <a:pt x="22" y="812"/>
                  </a:cubicBezTo>
                  <a:cubicBezTo>
                    <a:pt x="16" y="799"/>
                    <a:pt x="0" y="788"/>
                    <a:pt x="3" y="774"/>
                  </a:cubicBezTo>
                  <a:cubicBezTo>
                    <a:pt x="7" y="752"/>
                    <a:pt x="28" y="737"/>
                    <a:pt x="41" y="718"/>
                  </a:cubicBezTo>
                  <a:cubicBezTo>
                    <a:pt x="80" y="661"/>
                    <a:pt x="156" y="598"/>
                    <a:pt x="211" y="557"/>
                  </a:cubicBezTo>
                  <a:cubicBezTo>
                    <a:pt x="235" y="521"/>
                    <a:pt x="267" y="444"/>
                    <a:pt x="296" y="415"/>
                  </a:cubicBezTo>
                  <a:cubicBezTo>
                    <a:pt x="325" y="386"/>
                    <a:pt x="363" y="357"/>
                    <a:pt x="390" y="330"/>
                  </a:cubicBezTo>
                  <a:cubicBezTo>
                    <a:pt x="445" y="275"/>
                    <a:pt x="475" y="196"/>
                    <a:pt x="541" y="151"/>
                  </a:cubicBezTo>
                  <a:cubicBezTo>
                    <a:pt x="558" y="105"/>
                    <a:pt x="577" y="73"/>
                    <a:pt x="617" y="47"/>
                  </a:cubicBezTo>
                  <a:cubicBezTo>
                    <a:pt x="643" y="6"/>
                    <a:pt x="663" y="9"/>
                    <a:pt x="711" y="0"/>
                  </a:cubicBezTo>
                  <a:cubicBezTo>
                    <a:pt x="727" y="3"/>
                    <a:pt x="745" y="0"/>
                    <a:pt x="758" y="9"/>
                  </a:cubicBezTo>
                  <a:cubicBezTo>
                    <a:pt x="810" y="44"/>
                    <a:pt x="733" y="38"/>
                    <a:pt x="787" y="38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4953" y="2156"/>
              <a:ext cx="366" cy="423"/>
            </a:xfrm>
            <a:custGeom>
              <a:avLst/>
              <a:gdLst>
                <a:gd name="T0" fmla="*/ 40 w 680"/>
                <a:gd name="T1" fmla="*/ 37 h 940"/>
                <a:gd name="T2" fmla="*/ 36 w 680"/>
                <a:gd name="T3" fmla="*/ 93 h 940"/>
                <a:gd name="T4" fmla="*/ 30 w 680"/>
                <a:gd name="T5" fmla="*/ 267 h 940"/>
                <a:gd name="T6" fmla="*/ 0 w 680"/>
                <a:gd name="T7" fmla="*/ 382 h 940"/>
                <a:gd name="T8" fmla="*/ 15 w 680"/>
                <a:gd name="T9" fmla="*/ 386 h 940"/>
                <a:gd name="T10" fmla="*/ 158 w 680"/>
                <a:gd name="T11" fmla="*/ 378 h 940"/>
                <a:gd name="T12" fmla="*/ 163 w 680"/>
                <a:gd name="T13" fmla="*/ 348 h 940"/>
                <a:gd name="T14" fmla="*/ 173 w 680"/>
                <a:gd name="T15" fmla="*/ 310 h 940"/>
                <a:gd name="T16" fmla="*/ 178 w 680"/>
                <a:gd name="T17" fmla="*/ 157 h 940"/>
                <a:gd name="T18" fmla="*/ 183 w 680"/>
                <a:gd name="T19" fmla="*/ 169 h 940"/>
                <a:gd name="T20" fmla="*/ 188 w 680"/>
                <a:gd name="T21" fmla="*/ 212 h 940"/>
                <a:gd name="T22" fmla="*/ 198 w 680"/>
                <a:gd name="T23" fmla="*/ 275 h 940"/>
                <a:gd name="T24" fmla="*/ 203 w 680"/>
                <a:gd name="T25" fmla="*/ 416 h 940"/>
                <a:gd name="T26" fmla="*/ 264 w 680"/>
                <a:gd name="T27" fmla="*/ 407 h 940"/>
                <a:gd name="T28" fmla="*/ 294 w 680"/>
                <a:gd name="T29" fmla="*/ 399 h 940"/>
                <a:gd name="T30" fmla="*/ 366 w 680"/>
                <a:gd name="T31" fmla="*/ 399 h 940"/>
                <a:gd name="T32" fmla="*/ 335 w 680"/>
                <a:gd name="T33" fmla="*/ 297 h 940"/>
                <a:gd name="T34" fmla="*/ 300 w 680"/>
                <a:gd name="T35" fmla="*/ 76 h 940"/>
                <a:gd name="T36" fmla="*/ 259 w 680"/>
                <a:gd name="T37" fmla="*/ 21 h 940"/>
                <a:gd name="T38" fmla="*/ 92 w 680"/>
                <a:gd name="T39" fmla="*/ 12 h 940"/>
                <a:gd name="T40" fmla="*/ 51 w 680"/>
                <a:gd name="T41" fmla="*/ 25 h 940"/>
                <a:gd name="T42" fmla="*/ 40 w 680"/>
                <a:gd name="T43" fmla="*/ 37 h 9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80" h="940">
                  <a:moveTo>
                    <a:pt x="75" y="83"/>
                  </a:moveTo>
                  <a:cubicBezTo>
                    <a:pt x="72" y="124"/>
                    <a:pt x="68" y="165"/>
                    <a:pt x="66" y="206"/>
                  </a:cubicBezTo>
                  <a:cubicBezTo>
                    <a:pt x="61" y="335"/>
                    <a:pt x="62" y="464"/>
                    <a:pt x="56" y="593"/>
                  </a:cubicBezTo>
                  <a:cubicBezTo>
                    <a:pt x="52" y="675"/>
                    <a:pt x="19" y="767"/>
                    <a:pt x="0" y="848"/>
                  </a:cubicBezTo>
                  <a:cubicBezTo>
                    <a:pt x="9" y="851"/>
                    <a:pt x="18" y="858"/>
                    <a:pt x="28" y="858"/>
                  </a:cubicBezTo>
                  <a:cubicBezTo>
                    <a:pt x="117" y="855"/>
                    <a:pt x="208" y="865"/>
                    <a:pt x="293" y="839"/>
                  </a:cubicBezTo>
                  <a:cubicBezTo>
                    <a:pt x="314" y="832"/>
                    <a:pt x="298" y="795"/>
                    <a:pt x="302" y="773"/>
                  </a:cubicBezTo>
                  <a:cubicBezTo>
                    <a:pt x="307" y="744"/>
                    <a:pt x="315" y="716"/>
                    <a:pt x="321" y="688"/>
                  </a:cubicBezTo>
                  <a:cubicBezTo>
                    <a:pt x="324" y="575"/>
                    <a:pt x="323" y="461"/>
                    <a:pt x="330" y="348"/>
                  </a:cubicBezTo>
                  <a:cubicBezTo>
                    <a:pt x="331" y="338"/>
                    <a:pt x="338" y="366"/>
                    <a:pt x="340" y="376"/>
                  </a:cubicBezTo>
                  <a:cubicBezTo>
                    <a:pt x="345" y="407"/>
                    <a:pt x="346" y="439"/>
                    <a:pt x="349" y="471"/>
                  </a:cubicBezTo>
                  <a:cubicBezTo>
                    <a:pt x="359" y="574"/>
                    <a:pt x="354" y="538"/>
                    <a:pt x="368" y="612"/>
                  </a:cubicBezTo>
                  <a:cubicBezTo>
                    <a:pt x="371" y="716"/>
                    <a:pt x="346" y="825"/>
                    <a:pt x="377" y="924"/>
                  </a:cubicBezTo>
                  <a:cubicBezTo>
                    <a:pt x="382" y="940"/>
                    <a:pt x="467" y="913"/>
                    <a:pt x="491" y="905"/>
                  </a:cubicBezTo>
                  <a:cubicBezTo>
                    <a:pt x="510" y="899"/>
                    <a:pt x="547" y="886"/>
                    <a:pt x="547" y="886"/>
                  </a:cubicBezTo>
                  <a:cubicBezTo>
                    <a:pt x="620" y="900"/>
                    <a:pt x="605" y="911"/>
                    <a:pt x="680" y="886"/>
                  </a:cubicBezTo>
                  <a:cubicBezTo>
                    <a:pt x="664" y="809"/>
                    <a:pt x="646" y="735"/>
                    <a:pt x="623" y="659"/>
                  </a:cubicBezTo>
                  <a:cubicBezTo>
                    <a:pt x="616" y="486"/>
                    <a:pt x="604" y="333"/>
                    <a:pt x="557" y="168"/>
                  </a:cubicBezTo>
                  <a:cubicBezTo>
                    <a:pt x="543" y="119"/>
                    <a:pt x="529" y="69"/>
                    <a:pt x="481" y="46"/>
                  </a:cubicBezTo>
                  <a:cubicBezTo>
                    <a:pt x="388" y="0"/>
                    <a:pt x="274" y="30"/>
                    <a:pt x="170" y="27"/>
                  </a:cubicBezTo>
                  <a:cubicBezTo>
                    <a:pt x="144" y="32"/>
                    <a:pt x="113" y="32"/>
                    <a:pt x="94" y="55"/>
                  </a:cubicBezTo>
                  <a:cubicBezTo>
                    <a:pt x="69" y="86"/>
                    <a:pt x="100" y="83"/>
                    <a:pt x="75" y="83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2" name="Oval 34"/>
            <p:cNvSpPr>
              <a:spLocks noChangeArrowheads="1"/>
            </p:cNvSpPr>
            <p:nvPr/>
          </p:nvSpPr>
          <p:spPr bwMode="auto">
            <a:xfrm flipH="1">
              <a:off x="5132" y="1386"/>
              <a:ext cx="60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5031" y="1473"/>
              <a:ext cx="2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</p:grpSp>
      <p:grpSp>
        <p:nvGrpSpPr>
          <p:cNvPr id="34" name="Group 7"/>
          <p:cNvGrpSpPr>
            <a:grpSpLocks/>
          </p:cNvGrpSpPr>
          <p:nvPr/>
        </p:nvGrpSpPr>
        <p:grpSpPr bwMode="auto">
          <a:xfrm rot="1289942">
            <a:off x="2271779" y="3318858"/>
            <a:ext cx="2486025" cy="1771650"/>
            <a:chOff x="1049" y="2856"/>
            <a:chExt cx="1566" cy="1116"/>
          </a:xfrm>
        </p:grpSpPr>
        <p:sp>
          <p:nvSpPr>
            <p:cNvPr id="35" name="Oval 8"/>
            <p:cNvSpPr>
              <a:spLocks noChangeArrowheads="1"/>
            </p:cNvSpPr>
            <p:nvPr/>
          </p:nvSpPr>
          <p:spPr bwMode="auto">
            <a:xfrm>
              <a:off x="1500" y="2892"/>
              <a:ext cx="660" cy="6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Oval 9"/>
            <p:cNvSpPr>
              <a:spLocks noChangeArrowheads="1"/>
            </p:cNvSpPr>
            <p:nvPr/>
          </p:nvSpPr>
          <p:spPr bwMode="auto">
            <a:xfrm>
              <a:off x="1049" y="2988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1449" y="3078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8" name="Oval 11"/>
            <p:cNvSpPr>
              <a:spLocks noChangeArrowheads="1"/>
            </p:cNvSpPr>
            <p:nvPr/>
          </p:nvSpPr>
          <p:spPr bwMode="auto">
            <a:xfrm flipH="1">
              <a:off x="2135" y="2976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9" name="Oval 12"/>
            <p:cNvSpPr>
              <a:spLocks noChangeArrowheads="1"/>
            </p:cNvSpPr>
            <p:nvPr/>
          </p:nvSpPr>
          <p:spPr bwMode="auto">
            <a:xfrm flipH="1">
              <a:off x="2117" y="3078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0" name="Text Box 13"/>
            <p:cNvSpPr txBox="1">
              <a:spLocks noChangeArrowheads="1"/>
            </p:cNvSpPr>
            <p:nvPr/>
          </p:nvSpPr>
          <p:spPr bwMode="auto">
            <a:xfrm>
              <a:off x="1104" y="307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2208" y="308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42" name="Text Box 15"/>
            <p:cNvSpPr txBox="1">
              <a:spLocks noChangeArrowheads="1"/>
            </p:cNvSpPr>
            <p:nvPr/>
          </p:nvSpPr>
          <p:spPr bwMode="auto">
            <a:xfrm>
              <a:off x="1668" y="30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N</a:t>
              </a:r>
            </a:p>
          </p:txBody>
        </p: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 flipH="1">
              <a:off x="1595" y="3492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4" name="Oval 17"/>
            <p:cNvSpPr>
              <a:spLocks noChangeArrowheads="1"/>
            </p:cNvSpPr>
            <p:nvPr/>
          </p:nvSpPr>
          <p:spPr bwMode="auto">
            <a:xfrm flipH="1">
              <a:off x="1889" y="3486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1656" y="357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46" name="AutoShape 19"/>
            <p:cNvSpPr>
              <a:spLocks noChangeArrowheads="1"/>
            </p:cNvSpPr>
            <p:nvPr/>
          </p:nvSpPr>
          <p:spPr bwMode="auto">
            <a:xfrm rot="8100000">
              <a:off x="1716" y="285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7" name="AutoShape 20"/>
            <p:cNvSpPr>
              <a:spLocks noChangeArrowheads="1"/>
            </p:cNvSpPr>
            <p:nvPr/>
          </p:nvSpPr>
          <p:spPr bwMode="auto">
            <a:xfrm rot="8100000">
              <a:off x="1704" y="346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8" name="AutoShape 21"/>
            <p:cNvSpPr>
              <a:spLocks noChangeArrowheads="1"/>
            </p:cNvSpPr>
            <p:nvPr/>
          </p:nvSpPr>
          <p:spPr bwMode="auto">
            <a:xfrm rot="8100000">
              <a:off x="1452" y="321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9" name="AutoShape 22"/>
            <p:cNvSpPr>
              <a:spLocks noChangeArrowheads="1"/>
            </p:cNvSpPr>
            <p:nvPr/>
          </p:nvSpPr>
          <p:spPr bwMode="auto">
            <a:xfrm rot="8100000">
              <a:off x="2100" y="321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0" name="AutoShape 23"/>
            <p:cNvSpPr>
              <a:spLocks noChangeArrowheads="1"/>
            </p:cNvSpPr>
            <p:nvPr/>
          </p:nvSpPr>
          <p:spPr bwMode="auto">
            <a:xfrm rot="8100000">
              <a:off x="1848" y="285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51" name="Group 58"/>
          <p:cNvGrpSpPr>
            <a:grpSpLocks/>
          </p:cNvGrpSpPr>
          <p:nvPr/>
        </p:nvGrpSpPr>
        <p:grpSpPr bwMode="auto">
          <a:xfrm rot="18669134">
            <a:off x="4315299" y="4436198"/>
            <a:ext cx="2958151" cy="1044053"/>
            <a:chOff x="2904" y="1050"/>
            <a:chExt cx="2363" cy="834"/>
          </a:xfrm>
        </p:grpSpPr>
        <p:sp>
          <p:nvSpPr>
            <p:cNvPr id="52" name="Oval 59"/>
            <p:cNvSpPr>
              <a:spLocks noChangeArrowheads="1"/>
            </p:cNvSpPr>
            <p:nvPr/>
          </p:nvSpPr>
          <p:spPr bwMode="auto">
            <a:xfrm>
              <a:off x="3673" y="1080"/>
              <a:ext cx="804" cy="8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3" name="Oval 60"/>
            <p:cNvSpPr>
              <a:spLocks noChangeArrowheads="1"/>
            </p:cNvSpPr>
            <p:nvPr/>
          </p:nvSpPr>
          <p:spPr bwMode="auto">
            <a:xfrm>
              <a:off x="2904" y="1092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4" name="Oval 61"/>
            <p:cNvSpPr>
              <a:spLocks noChangeArrowheads="1"/>
            </p:cNvSpPr>
            <p:nvPr/>
          </p:nvSpPr>
          <p:spPr bwMode="auto">
            <a:xfrm>
              <a:off x="3165" y="1050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5" name="Oval 62"/>
            <p:cNvSpPr>
              <a:spLocks noChangeArrowheads="1"/>
            </p:cNvSpPr>
            <p:nvPr/>
          </p:nvSpPr>
          <p:spPr bwMode="auto">
            <a:xfrm>
              <a:off x="3033" y="1098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6" name="Oval 63"/>
            <p:cNvSpPr>
              <a:spLocks noChangeArrowheads="1"/>
            </p:cNvSpPr>
            <p:nvPr/>
          </p:nvSpPr>
          <p:spPr bwMode="auto">
            <a:xfrm>
              <a:off x="3021" y="174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7" name="Oval 64"/>
            <p:cNvSpPr>
              <a:spLocks noChangeArrowheads="1"/>
            </p:cNvSpPr>
            <p:nvPr/>
          </p:nvSpPr>
          <p:spPr bwMode="auto">
            <a:xfrm>
              <a:off x="2925" y="1638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8" name="Text Box 65"/>
            <p:cNvSpPr txBox="1">
              <a:spLocks noChangeArrowheads="1"/>
            </p:cNvSpPr>
            <p:nvPr/>
          </p:nvSpPr>
          <p:spPr bwMode="auto">
            <a:xfrm>
              <a:off x="3084" y="134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59" name="Oval 66"/>
            <p:cNvSpPr>
              <a:spLocks noChangeArrowheads="1"/>
            </p:cNvSpPr>
            <p:nvPr/>
          </p:nvSpPr>
          <p:spPr bwMode="auto">
            <a:xfrm>
              <a:off x="4464" y="1104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0" name="Text Box 67"/>
            <p:cNvSpPr txBox="1">
              <a:spLocks noChangeArrowheads="1"/>
            </p:cNvSpPr>
            <p:nvPr/>
          </p:nvSpPr>
          <p:spPr bwMode="auto">
            <a:xfrm>
              <a:off x="4632" y="135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61" name="Oval 68"/>
            <p:cNvSpPr>
              <a:spLocks noChangeArrowheads="1"/>
            </p:cNvSpPr>
            <p:nvPr/>
          </p:nvSpPr>
          <p:spPr bwMode="auto">
            <a:xfrm>
              <a:off x="3624" y="1380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2" name="Oval 69"/>
            <p:cNvSpPr>
              <a:spLocks noChangeArrowheads="1"/>
            </p:cNvSpPr>
            <p:nvPr/>
          </p:nvSpPr>
          <p:spPr bwMode="auto">
            <a:xfrm>
              <a:off x="3633" y="156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3" name="Text Box 70"/>
            <p:cNvSpPr txBox="1">
              <a:spLocks noChangeArrowheads="1"/>
            </p:cNvSpPr>
            <p:nvPr/>
          </p:nvSpPr>
          <p:spPr bwMode="auto">
            <a:xfrm>
              <a:off x="3925" y="1332"/>
              <a:ext cx="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64" name="AutoShape 71"/>
            <p:cNvSpPr>
              <a:spLocks noChangeArrowheads="1"/>
            </p:cNvSpPr>
            <p:nvPr/>
          </p:nvSpPr>
          <p:spPr bwMode="auto">
            <a:xfrm rot="8100000">
              <a:off x="4417" y="153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5" name="AutoShape 72"/>
            <p:cNvSpPr>
              <a:spLocks noChangeArrowheads="1"/>
            </p:cNvSpPr>
            <p:nvPr/>
          </p:nvSpPr>
          <p:spPr bwMode="auto">
            <a:xfrm rot="8100000">
              <a:off x="4417" y="133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6" name="AutoShape 73"/>
            <p:cNvSpPr>
              <a:spLocks noChangeArrowheads="1"/>
            </p:cNvSpPr>
            <p:nvPr/>
          </p:nvSpPr>
          <p:spPr bwMode="auto">
            <a:xfrm rot="8100000">
              <a:off x="3601" y="1260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7" name="AutoShape 74"/>
            <p:cNvSpPr>
              <a:spLocks noChangeArrowheads="1"/>
            </p:cNvSpPr>
            <p:nvPr/>
          </p:nvSpPr>
          <p:spPr bwMode="auto">
            <a:xfrm rot="8100000">
              <a:off x="3613" y="145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8" name="Oval 75"/>
            <p:cNvSpPr>
              <a:spLocks noChangeArrowheads="1"/>
            </p:cNvSpPr>
            <p:nvPr/>
          </p:nvSpPr>
          <p:spPr bwMode="auto">
            <a:xfrm>
              <a:off x="4761" y="1074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9" name="Oval 76"/>
            <p:cNvSpPr>
              <a:spLocks noChangeArrowheads="1"/>
            </p:cNvSpPr>
            <p:nvPr/>
          </p:nvSpPr>
          <p:spPr bwMode="auto">
            <a:xfrm>
              <a:off x="4881" y="108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0" name="Oval 77"/>
            <p:cNvSpPr>
              <a:spLocks noChangeArrowheads="1"/>
            </p:cNvSpPr>
            <p:nvPr/>
          </p:nvSpPr>
          <p:spPr bwMode="auto">
            <a:xfrm>
              <a:off x="4437" y="1242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1" name="Oval 78"/>
            <p:cNvSpPr>
              <a:spLocks noChangeArrowheads="1"/>
            </p:cNvSpPr>
            <p:nvPr/>
          </p:nvSpPr>
          <p:spPr bwMode="auto">
            <a:xfrm>
              <a:off x="4449" y="144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2" name="Oval 79"/>
            <p:cNvSpPr>
              <a:spLocks noChangeArrowheads="1"/>
            </p:cNvSpPr>
            <p:nvPr/>
          </p:nvSpPr>
          <p:spPr bwMode="auto">
            <a:xfrm>
              <a:off x="5181" y="1398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3" name="Oval 80"/>
            <p:cNvSpPr>
              <a:spLocks noChangeArrowheads="1"/>
            </p:cNvSpPr>
            <p:nvPr/>
          </p:nvSpPr>
          <p:spPr bwMode="auto">
            <a:xfrm>
              <a:off x="5157" y="1554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9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51" name="AutoShape 207"/>
          <p:cNvSpPr>
            <a:spLocks noChangeArrowheads="1"/>
          </p:cNvSpPr>
          <p:nvPr/>
        </p:nvSpPr>
        <p:spPr bwMode="auto">
          <a:xfrm>
            <a:off x="1965450" y="1483742"/>
            <a:ext cx="2451670" cy="1801242"/>
          </a:xfrm>
          <a:prstGeom prst="wedgeRoundRectCallout">
            <a:avLst>
              <a:gd name="adj1" fmla="val -64481"/>
              <a:gd name="adj2" fmla="val -29108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Hi.  My name’s Johnny Chlorine.  I’m in Group 7, so I have 7 electrons in my outer shell</a:t>
            </a:r>
          </a:p>
        </p:txBody>
      </p:sp>
      <p:sp>
        <p:nvSpPr>
          <p:cNvPr id="159952" name="AutoShape 208"/>
          <p:cNvSpPr>
            <a:spLocks noChangeArrowheads="1"/>
          </p:cNvSpPr>
          <p:nvPr/>
        </p:nvSpPr>
        <p:spPr bwMode="auto">
          <a:xfrm>
            <a:off x="467544" y="4051870"/>
            <a:ext cx="2723741" cy="2065264"/>
          </a:xfrm>
          <a:prstGeom prst="wedgeRoundRectCallout">
            <a:avLst>
              <a:gd name="adj1" fmla="val 63568"/>
              <a:gd name="adj2" fmla="val -25152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I’d quite like to have a full outer shell.  To do this I need to GAIN an electron.  Who can help me?</a:t>
            </a:r>
          </a:p>
        </p:txBody>
      </p:sp>
      <p:grpSp>
        <p:nvGrpSpPr>
          <p:cNvPr id="159953" name="Group 209"/>
          <p:cNvGrpSpPr>
            <a:grpSpLocks/>
          </p:cNvGrpSpPr>
          <p:nvPr/>
        </p:nvGrpSpPr>
        <p:grpSpPr bwMode="auto">
          <a:xfrm>
            <a:off x="539552" y="1484784"/>
            <a:ext cx="1182688" cy="2041525"/>
            <a:chOff x="214" y="174"/>
            <a:chExt cx="745" cy="1286"/>
          </a:xfrm>
        </p:grpSpPr>
        <p:grpSp>
          <p:nvGrpSpPr>
            <p:cNvPr id="17628" name="Group 210"/>
            <p:cNvGrpSpPr>
              <a:grpSpLocks/>
            </p:cNvGrpSpPr>
            <p:nvPr/>
          </p:nvGrpSpPr>
          <p:grpSpPr bwMode="auto">
            <a:xfrm>
              <a:off x="214" y="174"/>
              <a:ext cx="745" cy="1286"/>
              <a:chOff x="387" y="870"/>
              <a:chExt cx="745" cy="1286"/>
            </a:xfrm>
          </p:grpSpPr>
          <p:sp>
            <p:nvSpPr>
              <p:cNvPr id="17630" name="Freeform 211"/>
              <p:cNvSpPr>
                <a:spLocks/>
              </p:cNvSpPr>
              <p:nvPr/>
            </p:nvSpPr>
            <p:spPr bwMode="auto">
              <a:xfrm>
                <a:off x="387" y="2024"/>
                <a:ext cx="306" cy="132"/>
              </a:xfrm>
              <a:custGeom>
                <a:avLst/>
                <a:gdLst>
                  <a:gd name="T0" fmla="*/ 153 w 569"/>
                  <a:gd name="T1" fmla="*/ 24 h 454"/>
                  <a:gd name="T2" fmla="*/ 122 w 569"/>
                  <a:gd name="T3" fmla="*/ 48 h 454"/>
                  <a:gd name="T4" fmla="*/ 71 w 569"/>
                  <a:gd name="T5" fmla="*/ 24 h 454"/>
                  <a:gd name="T6" fmla="*/ 0 w 569"/>
                  <a:gd name="T7" fmla="*/ 48 h 454"/>
                  <a:gd name="T8" fmla="*/ 5 w 569"/>
                  <a:gd name="T9" fmla="*/ 73 h 454"/>
                  <a:gd name="T10" fmla="*/ 208 w 569"/>
                  <a:gd name="T11" fmla="*/ 111 h 454"/>
                  <a:gd name="T12" fmla="*/ 300 w 569"/>
                  <a:gd name="T13" fmla="*/ 106 h 454"/>
                  <a:gd name="T14" fmla="*/ 305 w 569"/>
                  <a:gd name="T15" fmla="*/ 95 h 454"/>
                  <a:gd name="T16" fmla="*/ 280 w 569"/>
                  <a:gd name="T17" fmla="*/ 48 h 454"/>
                  <a:gd name="T18" fmla="*/ 244 w 569"/>
                  <a:gd name="T19" fmla="*/ 7 h 454"/>
                  <a:gd name="T20" fmla="*/ 153 w 569"/>
                  <a:gd name="T21" fmla="*/ 24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631" name="Freeform 212"/>
              <p:cNvSpPr>
                <a:spLocks/>
              </p:cNvSpPr>
              <p:nvPr/>
            </p:nvSpPr>
            <p:spPr bwMode="auto">
              <a:xfrm flipH="1">
                <a:off x="707" y="2019"/>
                <a:ext cx="306" cy="132"/>
              </a:xfrm>
              <a:custGeom>
                <a:avLst/>
                <a:gdLst>
                  <a:gd name="T0" fmla="*/ 153 w 569"/>
                  <a:gd name="T1" fmla="*/ 24 h 454"/>
                  <a:gd name="T2" fmla="*/ 122 w 569"/>
                  <a:gd name="T3" fmla="*/ 48 h 454"/>
                  <a:gd name="T4" fmla="*/ 71 w 569"/>
                  <a:gd name="T5" fmla="*/ 24 h 454"/>
                  <a:gd name="T6" fmla="*/ 0 w 569"/>
                  <a:gd name="T7" fmla="*/ 48 h 454"/>
                  <a:gd name="T8" fmla="*/ 5 w 569"/>
                  <a:gd name="T9" fmla="*/ 73 h 454"/>
                  <a:gd name="T10" fmla="*/ 208 w 569"/>
                  <a:gd name="T11" fmla="*/ 111 h 454"/>
                  <a:gd name="T12" fmla="*/ 300 w 569"/>
                  <a:gd name="T13" fmla="*/ 106 h 454"/>
                  <a:gd name="T14" fmla="*/ 305 w 569"/>
                  <a:gd name="T15" fmla="*/ 95 h 454"/>
                  <a:gd name="T16" fmla="*/ 280 w 569"/>
                  <a:gd name="T17" fmla="*/ 48 h 454"/>
                  <a:gd name="T18" fmla="*/ 244 w 569"/>
                  <a:gd name="T19" fmla="*/ 7 h 454"/>
                  <a:gd name="T20" fmla="*/ 153 w 569"/>
                  <a:gd name="T21" fmla="*/ 24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632" name="Freeform 213"/>
              <p:cNvSpPr>
                <a:spLocks/>
              </p:cNvSpPr>
              <p:nvPr/>
            </p:nvSpPr>
            <p:spPr bwMode="auto">
              <a:xfrm flipH="1">
                <a:off x="406" y="1647"/>
                <a:ext cx="158" cy="126"/>
              </a:xfrm>
              <a:custGeom>
                <a:avLst/>
                <a:gdLst>
                  <a:gd name="T0" fmla="*/ 114 w 294"/>
                  <a:gd name="T1" fmla="*/ 0 h 279"/>
                  <a:gd name="T2" fmla="*/ 145 w 294"/>
                  <a:gd name="T3" fmla="*/ 34 h 279"/>
                  <a:gd name="T4" fmla="*/ 145 w 294"/>
                  <a:gd name="T5" fmla="*/ 73 h 279"/>
                  <a:gd name="T6" fmla="*/ 125 w 294"/>
                  <a:gd name="T7" fmla="*/ 68 h 279"/>
                  <a:gd name="T8" fmla="*/ 130 w 294"/>
                  <a:gd name="T9" fmla="*/ 90 h 279"/>
                  <a:gd name="T10" fmla="*/ 125 w 294"/>
                  <a:gd name="T11" fmla="*/ 120 h 279"/>
                  <a:gd name="T12" fmla="*/ 109 w 294"/>
                  <a:gd name="T13" fmla="*/ 124 h 279"/>
                  <a:gd name="T14" fmla="*/ 104 w 294"/>
                  <a:gd name="T15" fmla="*/ 111 h 279"/>
                  <a:gd name="T16" fmla="*/ 89 w 294"/>
                  <a:gd name="T17" fmla="*/ 60 h 279"/>
                  <a:gd name="T18" fmla="*/ 63 w 294"/>
                  <a:gd name="T19" fmla="*/ 120 h 279"/>
                  <a:gd name="T20" fmla="*/ 48 w 294"/>
                  <a:gd name="T21" fmla="*/ 115 h 279"/>
                  <a:gd name="T22" fmla="*/ 44 w 294"/>
                  <a:gd name="T23" fmla="*/ 60 h 279"/>
                  <a:gd name="T24" fmla="*/ 48 w 294"/>
                  <a:gd name="T25" fmla="*/ 73 h 279"/>
                  <a:gd name="T26" fmla="*/ 13 w 294"/>
                  <a:gd name="T27" fmla="*/ 98 h 279"/>
                  <a:gd name="T28" fmla="*/ 3 w 294"/>
                  <a:gd name="T29" fmla="*/ 81 h 279"/>
                  <a:gd name="T30" fmla="*/ 44 w 294"/>
                  <a:gd name="T31" fmla="*/ 13 h 279"/>
                  <a:gd name="T32" fmla="*/ 114 w 294"/>
                  <a:gd name="T33" fmla="*/ 0 h 27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94" h="279">
                    <a:moveTo>
                      <a:pt x="213" y="0"/>
                    </a:moveTo>
                    <a:cubicBezTo>
                      <a:pt x="226" y="42"/>
                      <a:pt x="246" y="39"/>
                      <a:pt x="270" y="76"/>
                    </a:cubicBezTo>
                    <a:cubicBezTo>
                      <a:pt x="278" y="101"/>
                      <a:pt x="294" y="137"/>
                      <a:pt x="270" y="161"/>
                    </a:cubicBezTo>
                    <a:cubicBezTo>
                      <a:pt x="261" y="170"/>
                      <a:pt x="245" y="154"/>
                      <a:pt x="232" y="151"/>
                    </a:cubicBezTo>
                    <a:cubicBezTo>
                      <a:pt x="204" y="73"/>
                      <a:pt x="236" y="184"/>
                      <a:pt x="241" y="199"/>
                    </a:cubicBezTo>
                    <a:cubicBezTo>
                      <a:pt x="238" y="221"/>
                      <a:pt x="242" y="245"/>
                      <a:pt x="232" y="265"/>
                    </a:cubicBezTo>
                    <a:cubicBezTo>
                      <a:pt x="227" y="274"/>
                      <a:pt x="212" y="279"/>
                      <a:pt x="203" y="274"/>
                    </a:cubicBezTo>
                    <a:cubicBezTo>
                      <a:pt x="194" y="270"/>
                      <a:pt x="197" y="255"/>
                      <a:pt x="194" y="246"/>
                    </a:cubicBezTo>
                    <a:cubicBezTo>
                      <a:pt x="184" y="208"/>
                      <a:pt x="178" y="170"/>
                      <a:pt x="166" y="132"/>
                    </a:cubicBezTo>
                    <a:cubicBezTo>
                      <a:pt x="158" y="198"/>
                      <a:pt x="170" y="231"/>
                      <a:pt x="118" y="265"/>
                    </a:cubicBezTo>
                    <a:cubicBezTo>
                      <a:pt x="109" y="262"/>
                      <a:pt x="93" y="265"/>
                      <a:pt x="90" y="255"/>
                    </a:cubicBezTo>
                    <a:cubicBezTo>
                      <a:pt x="79" y="215"/>
                      <a:pt x="81" y="173"/>
                      <a:pt x="81" y="132"/>
                    </a:cubicBezTo>
                    <a:cubicBezTo>
                      <a:pt x="81" y="122"/>
                      <a:pt x="87" y="151"/>
                      <a:pt x="90" y="161"/>
                    </a:cubicBezTo>
                    <a:cubicBezTo>
                      <a:pt x="76" y="204"/>
                      <a:pt x="61" y="193"/>
                      <a:pt x="24" y="217"/>
                    </a:cubicBezTo>
                    <a:cubicBezTo>
                      <a:pt x="18" y="205"/>
                      <a:pt x="7" y="194"/>
                      <a:pt x="5" y="180"/>
                    </a:cubicBezTo>
                    <a:cubicBezTo>
                      <a:pt x="0" y="137"/>
                      <a:pt x="43" y="54"/>
                      <a:pt x="81" y="29"/>
                    </a:cubicBezTo>
                    <a:cubicBezTo>
                      <a:pt x="118" y="4"/>
                      <a:pt x="171" y="15"/>
                      <a:pt x="213" y="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633" name="Freeform 214"/>
              <p:cNvSpPr>
                <a:spLocks/>
              </p:cNvSpPr>
              <p:nvPr/>
            </p:nvSpPr>
            <p:spPr bwMode="auto">
              <a:xfrm flipH="1">
                <a:off x="982" y="1570"/>
                <a:ext cx="150" cy="136"/>
              </a:xfrm>
              <a:custGeom>
                <a:avLst/>
                <a:gdLst>
                  <a:gd name="T0" fmla="*/ 79 w 279"/>
                  <a:gd name="T1" fmla="*/ 0 h 302"/>
                  <a:gd name="T2" fmla="*/ 18 w 279"/>
                  <a:gd name="T3" fmla="*/ 21 h 302"/>
                  <a:gd name="T4" fmla="*/ 33 w 279"/>
                  <a:gd name="T5" fmla="*/ 51 h 302"/>
                  <a:gd name="T6" fmla="*/ 23 w 279"/>
                  <a:gd name="T7" fmla="*/ 64 h 302"/>
                  <a:gd name="T8" fmla="*/ 8 w 279"/>
                  <a:gd name="T9" fmla="*/ 72 h 302"/>
                  <a:gd name="T10" fmla="*/ 48 w 279"/>
                  <a:gd name="T11" fmla="*/ 94 h 302"/>
                  <a:gd name="T12" fmla="*/ 54 w 279"/>
                  <a:gd name="T13" fmla="*/ 106 h 302"/>
                  <a:gd name="T14" fmla="*/ 89 w 279"/>
                  <a:gd name="T15" fmla="*/ 119 h 302"/>
                  <a:gd name="T16" fmla="*/ 99 w 279"/>
                  <a:gd name="T17" fmla="*/ 127 h 302"/>
                  <a:gd name="T18" fmla="*/ 115 w 279"/>
                  <a:gd name="T19" fmla="*/ 136 h 302"/>
                  <a:gd name="T20" fmla="*/ 145 w 279"/>
                  <a:gd name="T21" fmla="*/ 102 h 302"/>
                  <a:gd name="T22" fmla="*/ 140 w 279"/>
                  <a:gd name="T23" fmla="*/ 13 h 302"/>
                  <a:gd name="T24" fmla="*/ 79 w 279"/>
                  <a:gd name="T25" fmla="*/ 0 h 3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9" h="302">
                    <a:moveTo>
                      <a:pt x="147" y="0"/>
                    </a:moveTo>
                    <a:cubicBezTo>
                      <a:pt x="107" y="12"/>
                      <a:pt x="74" y="34"/>
                      <a:pt x="33" y="47"/>
                    </a:cubicBezTo>
                    <a:cubicBezTo>
                      <a:pt x="19" y="91"/>
                      <a:pt x="16" y="99"/>
                      <a:pt x="62" y="113"/>
                    </a:cubicBezTo>
                    <a:cubicBezTo>
                      <a:pt x="56" y="123"/>
                      <a:pt x="51" y="134"/>
                      <a:pt x="43" y="142"/>
                    </a:cubicBezTo>
                    <a:cubicBezTo>
                      <a:pt x="35" y="150"/>
                      <a:pt x="19" y="150"/>
                      <a:pt x="15" y="160"/>
                    </a:cubicBezTo>
                    <a:cubicBezTo>
                      <a:pt x="0" y="198"/>
                      <a:pt x="74" y="204"/>
                      <a:pt x="90" y="208"/>
                    </a:cubicBezTo>
                    <a:cubicBezTo>
                      <a:pt x="116" y="134"/>
                      <a:pt x="105" y="219"/>
                      <a:pt x="100" y="236"/>
                    </a:cubicBezTo>
                    <a:cubicBezTo>
                      <a:pt x="113" y="291"/>
                      <a:pt x="118" y="296"/>
                      <a:pt x="166" y="264"/>
                    </a:cubicBezTo>
                    <a:cubicBezTo>
                      <a:pt x="184" y="189"/>
                      <a:pt x="165" y="244"/>
                      <a:pt x="185" y="283"/>
                    </a:cubicBezTo>
                    <a:cubicBezTo>
                      <a:pt x="190" y="293"/>
                      <a:pt x="204" y="296"/>
                      <a:pt x="213" y="302"/>
                    </a:cubicBezTo>
                    <a:cubicBezTo>
                      <a:pt x="271" y="288"/>
                      <a:pt x="256" y="282"/>
                      <a:pt x="269" y="227"/>
                    </a:cubicBezTo>
                    <a:cubicBezTo>
                      <a:pt x="266" y="161"/>
                      <a:pt x="279" y="92"/>
                      <a:pt x="260" y="28"/>
                    </a:cubicBezTo>
                    <a:cubicBezTo>
                      <a:pt x="254" y="9"/>
                      <a:pt x="171" y="0"/>
                      <a:pt x="147" y="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634" name="Freeform 215"/>
              <p:cNvSpPr>
                <a:spLocks/>
              </p:cNvSpPr>
              <p:nvPr/>
            </p:nvSpPr>
            <p:spPr bwMode="auto">
              <a:xfrm flipH="1">
                <a:off x="607" y="1270"/>
                <a:ext cx="170" cy="124"/>
              </a:xfrm>
              <a:custGeom>
                <a:avLst/>
                <a:gdLst>
                  <a:gd name="T0" fmla="*/ 3 w 453"/>
                  <a:gd name="T1" fmla="*/ 67 h 392"/>
                  <a:gd name="T2" fmla="*/ 25 w 453"/>
                  <a:gd name="T3" fmla="*/ 55 h 392"/>
                  <a:gd name="T4" fmla="*/ 39 w 453"/>
                  <a:gd name="T5" fmla="*/ 19 h 392"/>
                  <a:gd name="T6" fmla="*/ 50 w 453"/>
                  <a:gd name="T7" fmla="*/ 16 h 392"/>
                  <a:gd name="T8" fmla="*/ 74 w 453"/>
                  <a:gd name="T9" fmla="*/ 13 h 392"/>
                  <a:gd name="T10" fmla="*/ 141 w 453"/>
                  <a:gd name="T11" fmla="*/ 16 h 392"/>
                  <a:gd name="T12" fmla="*/ 159 w 453"/>
                  <a:gd name="T13" fmla="*/ 52 h 392"/>
                  <a:gd name="T14" fmla="*/ 170 w 453"/>
                  <a:gd name="T15" fmla="*/ 82 h 392"/>
                  <a:gd name="T16" fmla="*/ 159 w 453"/>
                  <a:gd name="T17" fmla="*/ 112 h 392"/>
                  <a:gd name="T18" fmla="*/ 124 w 453"/>
                  <a:gd name="T19" fmla="*/ 121 h 392"/>
                  <a:gd name="T20" fmla="*/ 42 w 453"/>
                  <a:gd name="T21" fmla="*/ 109 h 392"/>
                  <a:gd name="T22" fmla="*/ 39 w 453"/>
                  <a:gd name="T23" fmla="*/ 100 h 392"/>
                  <a:gd name="T24" fmla="*/ 18 w 453"/>
                  <a:gd name="T25" fmla="*/ 88 h 392"/>
                  <a:gd name="T26" fmla="*/ 14 w 453"/>
                  <a:gd name="T27" fmla="*/ 79 h 392"/>
                  <a:gd name="T28" fmla="*/ 3 w 453"/>
                  <a:gd name="T29" fmla="*/ 67 h 3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3" h="392">
                    <a:moveTo>
                      <a:pt x="9" y="212"/>
                    </a:moveTo>
                    <a:cubicBezTo>
                      <a:pt x="28" y="199"/>
                      <a:pt x="47" y="187"/>
                      <a:pt x="66" y="174"/>
                    </a:cubicBezTo>
                    <a:cubicBezTo>
                      <a:pt x="77" y="167"/>
                      <a:pt x="97" y="81"/>
                      <a:pt x="104" y="61"/>
                    </a:cubicBezTo>
                    <a:cubicBezTo>
                      <a:pt x="107" y="52"/>
                      <a:pt x="122" y="53"/>
                      <a:pt x="132" y="51"/>
                    </a:cubicBezTo>
                    <a:cubicBezTo>
                      <a:pt x="154" y="47"/>
                      <a:pt x="176" y="45"/>
                      <a:pt x="198" y="42"/>
                    </a:cubicBezTo>
                    <a:cubicBezTo>
                      <a:pt x="263" y="19"/>
                      <a:pt x="326" y="0"/>
                      <a:pt x="377" y="51"/>
                    </a:cubicBezTo>
                    <a:cubicBezTo>
                      <a:pt x="392" y="95"/>
                      <a:pt x="400" y="127"/>
                      <a:pt x="425" y="165"/>
                    </a:cubicBezTo>
                    <a:cubicBezTo>
                      <a:pt x="447" y="233"/>
                      <a:pt x="438" y="202"/>
                      <a:pt x="453" y="259"/>
                    </a:cubicBezTo>
                    <a:cubicBezTo>
                      <a:pt x="450" y="271"/>
                      <a:pt x="429" y="352"/>
                      <a:pt x="425" y="353"/>
                    </a:cubicBezTo>
                    <a:cubicBezTo>
                      <a:pt x="356" y="376"/>
                      <a:pt x="387" y="367"/>
                      <a:pt x="330" y="382"/>
                    </a:cubicBezTo>
                    <a:cubicBezTo>
                      <a:pt x="229" y="376"/>
                      <a:pt x="184" y="392"/>
                      <a:pt x="113" y="344"/>
                    </a:cubicBezTo>
                    <a:cubicBezTo>
                      <a:pt x="110" y="335"/>
                      <a:pt x="111" y="323"/>
                      <a:pt x="104" y="316"/>
                    </a:cubicBezTo>
                    <a:cubicBezTo>
                      <a:pt x="88" y="300"/>
                      <a:pt x="47" y="278"/>
                      <a:pt x="47" y="278"/>
                    </a:cubicBezTo>
                    <a:cubicBezTo>
                      <a:pt x="44" y="269"/>
                      <a:pt x="44" y="257"/>
                      <a:pt x="37" y="250"/>
                    </a:cubicBezTo>
                    <a:cubicBezTo>
                      <a:pt x="0" y="213"/>
                      <a:pt x="9" y="272"/>
                      <a:pt x="9" y="212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635" name="Oval 216"/>
              <p:cNvSpPr>
                <a:spLocks noChangeArrowheads="1"/>
              </p:cNvSpPr>
              <p:nvPr/>
            </p:nvSpPr>
            <p:spPr bwMode="auto">
              <a:xfrm flipH="1">
                <a:off x="487" y="899"/>
                <a:ext cx="404" cy="3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36" name="Freeform 217"/>
              <p:cNvSpPr>
                <a:spLocks/>
              </p:cNvSpPr>
              <p:nvPr/>
            </p:nvSpPr>
            <p:spPr bwMode="auto">
              <a:xfrm flipH="1">
                <a:off x="422" y="1325"/>
                <a:ext cx="643" cy="400"/>
              </a:xfrm>
              <a:custGeom>
                <a:avLst/>
                <a:gdLst>
                  <a:gd name="T0" fmla="*/ 295 w 1716"/>
                  <a:gd name="T1" fmla="*/ 12 h 1261"/>
                  <a:gd name="T2" fmla="*/ 320 w 1716"/>
                  <a:gd name="T3" fmla="*/ 24 h 1261"/>
                  <a:gd name="T4" fmla="*/ 330 w 1716"/>
                  <a:gd name="T5" fmla="*/ 33 h 1261"/>
                  <a:gd name="T6" fmla="*/ 362 w 1716"/>
                  <a:gd name="T7" fmla="*/ 45 h 1261"/>
                  <a:gd name="T8" fmla="*/ 422 w 1716"/>
                  <a:gd name="T9" fmla="*/ 42 h 1261"/>
                  <a:gd name="T10" fmla="*/ 440 w 1716"/>
                  <a:gd name="T11" fmla="*/ 27 h 1261"/>
                  <a:gd name="T12" fmla="*/ 461 w 1716"/>
                  <a:gd name="T13" fmla="*/ 15 h 1261"/>
                  <a:gd name="T14" fmla="*/ 511 w 1716"/>
                  <a:gd name="T15" fmla="*/ 3 h 1261"/>
                  <a:gd name="T16" fmla="*/ 560 w 1716"/>
                  <a:gd name="T17" fmla="*/ 6 h 1261"/>
                  <a:gd name="T18" fmla="*/ 585 w 1716"/>
                  <a:gd name="T19" fmla="*/ 48 h 1261"/>
                  <a:gd name="T20" fmla="*/ 595 w 1716"/>
                  <a:gd name="T21" fmla="*/ 135 h 1261"/>
                  <a:gd name="T22" fmla="*/ 606 w 1716"/>
                  <a:gd name="T23" fmla="*/ 186 h 1261"/>
                  <a:gd name="T24" fmla="*/ 617 w 1716"/>
                  <a:gd name="T25" fmla="*/ 252 h 1261"/>
                  <a:gd name="T26" fmla="*/ 638 w 1716"/>
                  <a:gd name="T27" fmla="*/ 324 h 1261"/>
                  <a:gd name="T28" fmla="*/ 642 w 1716"/>
                  <a:gd name="T29" fmla="*/ 336 h 1261"/>
                  <a:gd name="T30" fmla="*/ 631 w 1716"/>
                  <a:gd name="T31" fmla="*/ 341 h 1261"/>
                  <a:gd name="T32" fmla="*/ 585 w 1716"/>
                  <a:gd name="T33" fmla="*/ 344 h 1261"/>
                  <a:gd name="T34" fmla="*/ 514 w 1716"/>
                  <a:gd name="T35" fmla="*/ 159 h 1261"/>
                  <a:gd name="T36" fmla="*/ 500 w 1716"/>
                  <a:gd name="T37" fmla="*/ 129 h 1261"/>
                  <a:gd name="T38" fmla="*/ 500 w 1716"/>
                  <a:gd name="T39" fmla="*/ 390 h 1261"/>
                  <a:gd name="T40" fmla="*/ 461 w 1716"/>
                  <a:gd name="T41" fmla="*/ 386 h 1261"/>
                  <a:gd name="T42" fmla="*/ 369 w 1716"/>
                  <a:gd name="T43" fmla="*/ 363 h 1261"/>
                  <a:gd name="T44" fmla="*/ 210 w 1716"/>
                  <a:gd name="T45" fmla="*/ 363 h 1261"/>
                  <a:gd name="T46" fmla="*/ 213 w 1716"/>
                  <a:gd name="T47" fmla="*/ 353 h 1261"/>
                  <a:gd name="T48" fmla="*/ 227 w 1716"/>
                  <a:gd name="T49" fmla="*/ 165 h 1261"/>
                  <a:gd name="T50" fmla="*/ 224 w 1716"/>
                  <a:gd name="T51" fmla="*/ 135 h 1261"/>
                  <a:gd name="T52" fmla="*/ 210 w 1716"/>
                  <a:gd name="T53" fmla="*/ 156 h 1261"/>
                  <a:gd name="T54" fmla="*/ 167 w 1716"/>
                  <a:gd name="T55" fmla="*/ 195 h 1261"/>
                  <a:gd name="T56" fmla="*/ 157 w 1716"/>
                  <a:gd name="T57" fmla="*/ 204 h 1261"/>
                  <a:gd name="T58" fmla="*/ 114 w 1716"/>
                  <a:gd name="T59" fmla="*/ 261 h 1261"/>
                  <a:gd name="T60" fmla="*/ 86 w 1716"/>
                  <a:gd name="T61" fmla="*/ 303 h 1261"/>
                  <a:gd name="T62" fmla="*/ 58 w 1716"/>
                  <a:gd name="T63" fmla="*/ 293 h 1261"/>
                  <a:gd name="T64" fmla="*/ 54 w 1716"/>
                  <a:gd name="T65" fmla="*/ 285 h 1261"/>
                  <a:gd name="T66" fmla="*/ 43 w 1716"/>
                  <a:gd name="T67" fmla="*/ 279 h 1261"/>
                  <a:gd name="T68" fmla="*/ 33 w 1716"/>
                  <a:gd name="T69" fmla="*/ 270 h 1261"/>
                  <a:gd name="T70" fmla="*/ 8 w 1716"/>
                  <a:gd name="T71" fmla="*/ 258 h 1261"/>
                  <a:gd name="T72" fmla="*/ 1 w 1716"/>
                  <a:gd name="T73" fmla="*/ 246 h 1261"/>
                  <a:gd name="T74" fmla="*/ 15 w 1716"/>
                  <a:gd name="T75" fmla="*/ 228 h 1261"/>
                  <a:gd name="T76" fmla="*/ 79 w 1716"/>
                  <a:gd name="T77" fmla="*/ 177 h 1261"/>
                  <a:gd name="T78" fmla="*/ 111 w 1716"/>
                  <a:gd name="T79" fmla="*/ 132 h 1261"/>
                  <a:gd name="T80" fmla="*/ 146 w 1716"/>
                  <a:gd name="T81" fmla="*/ 105 h 1261"/>
                  <a:gd name="T82" fmla="*/ 203 w 1716"/>
                  <a:gd name="T83" fmla="*/ 48 h 1261"/>
                  <a:gd name="T84" fmla="*/ 231 w 1716"/>
                  <a:gd name="T85" fmla="*/ 15 h 1261"/>
                  <a:gd name="T86" fmla="*/ 266 w 1716"/>
                  <a:gd name="T87" fmla="*/ 0 h 1261"/>
                  <a:gd name="T88" fmla="*/ 284 w 1716"/>
                  <a:gd name="T89" fmla="*/ 3 h 1261"/>
                  <a:gd name="T90" fmla="*/ 295 w 1716"/>
                  <a:gd name="T91" fmla="*/ 12 h 126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716" h="1261">
                    <a:moveTo>
                      <a:pt x="787" y="38"/>
                    </a:moveTo>
                    <a:cubicBezTo>
                      <a:pt x="808" y="52"/>
                      <a:pt x="832" y="61"/>
                      <a:pt x="853" y="76"/>
                    </a:cubicBezTo>
                    <a:cubicBezTo>
                      <a:pt x="864" y="84"/>
                      <a:pt x="871" y="96"/>
                      <a:pt x="881" y="104"/>
                    </a:cubicBezTo>
                    <a:cubicBezTo>
                      <a:pt x="907" y="125"/>
                      <a:pt x="935" y="131"/>
                      <a:pt x="966" y="142"/>
                    </a:cubicBezTo>
                    <a:cubicBezTo>
                      <a:pt x="1020" y="139"/>
                      <a:pt x="1074" y="140"/>
                      <a:pt x="1127" y="132"/>
                    </a:cubicBezTo>
                    <a:cubicBezTo>
                      <a:pt x="1158" y="127"/>
                      <a:pt x="1155" y="102"/>
                      <a:pt x="1174" y="85"/>
                    </a:cubicBezTo>
                    <a:cubicBezTo>
                      <a:pt x="1191" y="70"/>
                      <a:pt x="1211" y="60"/>
                      <a:pt x="1230" y="47"/>
                    </a:cubicBezTo>
                    <a:cubicBezTo>
                      <a:pt x="1268" y="21"/>
                      <a:pt x="1363" y="9"/>
                      <a:pt x="1363" y="9"/>
                    </a:cubicBezTo>
                    <a:cubicBezTo>
                      <a:pt x="1407" y="12"/>
                      <a:pt x="1453" y="6"/>
                      <a:pt x="1495" y="19"/>
                    </a:cubicBezTo>
                    <a:cubicBezTo>
                      <a:pt x="1515" y="25"/>
                      <a:pt x="1554" y="130"/>
                      <a:pt x="1561" y="151"/>
                    </a:cubicBezTo>
                    <a:cubicBezTo>
                      <a:pt x="1573" y="242"/>
                      <a:pt x="1577" y="334"/>
                      <a:pt x="1589" y="425"/>
                    </a:cubicBezTo>
                    <a:cubicBezTo>
                      <a:pt x="1596" y="479"/>
                      <a:pt x="1612" y="531"/>
                      <a:pt x="1618" y="585"/>
                    </a:cubicBezTo>
                    <a:cubicBezTo>
                      <a:pt x="1626" y="654"/>
                      <a:pt x="1623" y="728"/>
                      <a:pt x="1646" y="793"/>
                    </a:cubicBezTo>
                    <a:cubicBezTo>
                      <a:pt x="1656" y="874"/>
                      <a:pt x="1666" y="947"/>
                      <a:pt x="1703" y="1020"/>
                    </a:cubicBezTo>
                    <a:cubicBezTo>
                      <a:pt x="1706" y="1033"/>
                      <a:pt x="1716" y="1046"/>
                      <a:pt x="1712" y="1058"/>
                    </a:cubicBezTo>
                    <a:cubicBezTo>
                      <a:pt x="1708" y="1069"/>
                      <a:pt x="1695" y="1074"/>
                      <a:pt x="1684" y="1076"/>
                    </a:cubicBezTo>
                    <a:cubicBezTo>
                      <a:pt x="1644" y="1083"/>
                      <a:pt x="1602" y="1083"/>
                      <a:pt x="1561" y="1086"/>
                    </a:cubicBezTo>
                    <a:cubicBezTo>
                      <a:pt x="1188" y="1206"/>
                      <a:pt x="1574" y="637"/>
                      <a:pt x="1372" y="500"/>
                    </a:cubicBezTo>
                    <a:cubicBezTo>
                      <a:pt x="1362" y="467"/>
                      <a:pt x="1345" y="438"/>
                      <a:pt x="1334" y="406"/>
                    </a:cubicBezTo>
                    <a:cubicBezTo>
                      <a:pt x="1335" y="463"/>
                      <a:pt x="1358" y="1148"/>
                      <a:pt x="1334" y="1228"/>
                    </a:cubicBezTo>
                    <a:cubicBezTo>
                      <a:pt x="1324" y="1261"/>
                      <a:pt x="1265" y="1222"/>
                      <a:pt x="1230" y="1218"/>
                    </a:cubicBezTo>
                    <a:cubicBezTo>
                      <a:pt x="1144" y="1207"/>
                      <a:pt x="1066" y="1169"/>
                      <a:pt x="985" y="1143"/>
                    </a:cubicBezTo>
                    <a:cubicBezTo>
                      <a:pt x="918" y="1145"/>
                      <a:pt x="647" y="1162"/>
                      <a:pt x="560" y="1143"/>
                    </a:cubicBezTo>
                    <a:cubicBezTo>
                      <a:pt x="550" y="1141"/>
                      <a:pt x="566" y="1124"/>
                      <a:pt x="569" y="1114"/>
                    </a:cubicBezTo>
                    <a:cubicBezTo>
                      <a:pt x="576" y="920"/>
                      <a:pt x="562" y="710"/>
                      <a:pt x="607" y="519"/>
                    </a:cubicBezTo>
                    <a:cubicBezTo>
                      <a:pt x="604" y="488"/>
                      <a:pt x="616" y="451"/>
                      <a:pt x="598" y="425"/>
                    </a:cubicBezTo>
                    <a:cubicBezTo>
                      <a:pt x="584" y="404"/>
                      <a:pt x="561" y="489"/>
                      <a:pt x="560" y="491"/>
                    </a:cubicBezTo>
                    <a:cubicBezTo>
                      <a:pt x="534" y="543"/>
                      <a:pt x="488" y="573"/>
                      <a:pt x="447" y="614"/>
                    </a:cubicBezTo>
                    <a:cubicBezTo>
                      <a:pt x="437" y="624"/>
                      <a:pt x="418" y="642"/>
                      <a:pt x="418" y="642"/>
                    </a:cubicBezTo>
                    <a:cubicBezTo>
                      <a:pt x="386" y="707"/>
                      <a:pt x="341" y="760"/>
                      <a:pt x="305" y="822"/>
                    </a:cubicBezTo>
                    <a:cubicBezTo>
                      <a:pt x="278" y="869"/>
                      <a:pt x="275" y="924"/>
                      <a:pt x="229" y="954"/>
                    </a:cubicBezTo>
                    <a:cubicBezTo>
                      <a:pt x="215" y="949"/>
                      <a:pt x="160" y="930"/>
                      <a:pt x="154" y="925"/>
                    </a:cubicBezTo>
                    <a:cubicBezTo>
                      <a:pt x="146" y="919"/>
                      <a:pt x="150" y="905"/>
                      <a:pt x="144" y="897"/>
                    </a:cubicBezTo>
                    <a:cubicBezTo>
                      <a:pt x="137" y="888"/>
                      <a:pt x="125" y="885"/>
                      <a:pt x="116" y="878"/>
                    </a:cubicBezTo>
                    <a:cubicBezTo>
                      <a:pt x="106" y="870"/>
                      <a:pt x="99" y="858"/>
                      <a:pt x="88" y="850"/>
                    </a:cubicBezTo>
                    <a:cubicBezTo>
                      <a:pt x="67" y="835"/>
                      <a:pt x="43" y="826"/>
                      <a:pt x="22" y="812"/>
                    </a:cubicBezTo>
                    <a:cubicBezTo>
                      <a:pt x="16" y="799"/>
                      <a:pt x="0" y="788"/>
                      <a:pt x="3" y="774"/>
                    </a:cubicBezTo>
                    <a:cubicBezTo>
                      <a:pt x="7" y="752"/>
                      <a:pt x="28" y="737"/>
                      <a:pt x="41" y="718"/>
                    </a:cubicBezTo>
                    <a:cubicBezTo>
                      <a:pt x="80" y="661"/>
                      <a:pt x="156" y="598"/>
                      <a:pt x="211" y="557"/>
                    </a:cubicBezTo>
                    <a:cubicBezTo>
                      <a:pt x="235" y="521"/>
                      <a:pt x="267" y="444"/>
                      <a:pt x="296" y="415"/>
                    </a:cubicBezTo>
                    <a:cubicBezTo>
                      <a:pt x="325" y="386"/>
                      <a:pt x="363" y="357"/>
                      <a:pt x="390" y="330"/>
                    </a:cubicBezTo>
                    <a:cubicBezTo>
                      <a:pt x="445" y="275"/>
                      <a:pt x="475" y="196"/>
                      <a:pt x="541" y="151"/>
                    </a:cubicBezTo>
                    <a:cubicBezTo>
                      <a:pt x="558" y="105"/>
                      <a:pt x="577" y="73"/>
                      <a:pt x="617" y="47"/>
                    </a:cubicBezTo>
                    <a:cubicBezTo>
                      <a:pt x="643" y="6"/>
                      <a:pt x="663" y="9"/>
                      <a:pt x="711" y="0"/>
                    </a:cubicBezTo>
                    <a:cubicBezTo>
                      <a:pt x="727" y="3"/>
                      <a:pt x="745" y="0"/>
                      <a:pt x="758" y="9"/>
                    </a:cubicBezTo>
                    <a:cubicBezTo>
                      <a:pt x="810" y="44"/>
                      <a:pt x="733" y="38"/>
                      <a:pt x="787" y="38"/>
                    </a:cubicBezTo>
                    <a:close/>
                  </a:path>
                </a:pathLst>
              </a:custGeom>
              <a:solidFill>
                <a:srgbClr val="9933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637" name="Freeform 218"/>
              <p:cNvSpPr>
                <a:spLocks/>
              </p:cNvSpPr>
              <p:nvPr/>
            </p:nvSpPr>
            <p:spPr bwMode="auto">
              <a:xfrm flipH="1">
                <a:off x="515" y="1652"/>
                <a:ext cx="366" cy="423"/>
              </a:xfrm>
              <a:custGeom>
                <a:avLst/>
                <a:gdLst>
                  <a:gd name="T0" fmla="*/ 40 w 680"/>
                  <a:gd name="T1" fmla="*/ 37 h 940"/>
                  <a:gd name="T2" fmla="*/ 36 w 680"/>
                  <a:gd name="T3" fmla="*/ 93 h 940"/>
                  <a:gd name="T4" fmla="*/ 30 w 680"/>
                  <a:gd name="T5" fmla="*/ 267 h 940"/>
                  <a:gd name="T6" fmla="*/ 0 w 680"/>
                  <a:gd name="T7" fmla="*/ 382 h 940"/>
                  <a:gd name="T8" fmla="*/ 15 w 680"/>
                  <a:gd name="T9" fmla="*/ 386 h 940"/>
                  <a:gd name="T10" fmla="*/ 158 w 680"/>
                  <a:gd name="T11" fmla="*/ 378 h 940"/>
                  <a:gd name="T12" fmla="*/ 163 w 680"/>
                  <a:gd name="T13" fmla="*/ 348 h 940"/>
                  <a:gd name="T14" fmla="*/ 173 w 680"/>
                  <a:gd name="T15" fmla="*/ 310 h 940"/>
                  <a:gd name="T16" fmla="*/ 178 w 680"/>
                  <a:gd name="T17" fmla="*/ 157 h 940"/>
                  <a:gd name="T18" fmla="*/ 183 w 680"/>
                  <a:gd name="T19" fmla="*/ 169 h 940"/>
                  <a:gd name="T20" fmla="*/ 188 w 680"/>
                  <a:gd name="T21" fmla="*/ 212 h 940"/>
                  <a:gd name="T22" fmla="*/ 198 w 680"/>
                  <a:gd name="T23" fmla="*/ 275 h 940"/>
                  <a:gd name="T24" fmla="*/ 203 w 680"/>
                  <a:gd name="T25" fmla="*/ 416 h 940"/>
                  <a:gd name="T26" fmla="*/ 264 w 680"/>
                  <a:gd name="T27" fmla="*/ 407 h 940"/>
                  <a:gd name="T28" fmla="*/ 294 w 680"/>
                  <a:gd name="T29" fmla="*/ 399 h 940"/>
                  <a:gd name="T30" fmla="*/ 366 w 680"/>
                  <a:gd name="T31" fmla="*/ 399 h 940"/>
                  <a:gd name="T32" fmla="*/ 335 w 680"/>
                  <a:gd name="T33" fmla="*/ 297 h 940"/>
                  <a:gd name="T34" fmla="*/ 300 w 680"/>
                  <a:gd name="T35" fmla="*/ 76 h 940"/>
                  <a:gd name="T36" fmla="*/ 259 w 680"/>
                  <a:gd name="T37" fmla="*/ 21 h 940"/>
                  <a:gd name="T38" fmla="*/ 92 w 680"/>
                  <a:gd name="T39" fmla="*/ 12 h 940"/>
                  <a:gd name="T40" fmla="*/ 51 w 680"/>
                  <a:gd name="T41" fmla="*/ 25 h 940"/>
                  <a:gd name="T42" fmla="*/ 40 w 680"/>
                  <a:gd name="T43" fmla="*/ 37 h 9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80" h="940">
                    <a:moveTo>
                      <a:pt x="75" y="83"/>
                    </a:moveTo>
                    <a:cubicBezTo>
                      <a:pt x="72" y="124"/>
                      <a:pt x="68" y="165"/>
                      <a:pt x="66" y="206"/>
                    </a:cubicBezTo>
                    <a:cubicBezTo>
                      <a:pt x="61" y="335"/>
                      <a:pt x="62" y="464"/>
                      <a:pt x="56" y="593"/>
                    </a:cubicBezTo>
                    <a:cubicBezTo>
                      <a:pt x="52" y="675"/>
                      <a:pt x="19" y="767"/>
                      <a:pt x="0" y="848"/>
                    </a:cubicBezTo>
                    <a:cubicBezTo>
                      <a:pt x="9" y="851"/>
                      <a:pt x="18" y="858"/>
                      <a:pt x="28" y="858"/>
                    </a:cubicBezTo>
                    <a:cubicBezTo>
                      <a:pt x="117" y="855"/>
                      <a:pt x="208" y="865"/>
                      <a:pt x="293" y="839"/>
                    </a:cubicBezTo>
                    <a:cubicBezTo>
                      <a:pt x="314" y="832"/>
                      <a:pt x="298" y="795"/>
                      <a:pt x="302" y="773"/>
                    </a:cubicBezTo>
                    <a:cubicBezTo>
                      <a:pt x="307" y="744"/>
                      <a:pt x="315" y="716"/>
                      <a:pt x="321" y="688"/>
                    </a:cubicBezTo>
                    <a:cubicBezTo>
                      <a:pt x="324" y="575"/>
                      <a:pt x="323" y="461"/>
                      <a:pt x="330" y="348"/>
                    </a:cubicBezTo>
                    <a:cubicBezTo>
                      <a:pt x="331" y="338"/>
                      <a:pt x="338" y="366"/>
                      <a:pt x="340" y="376"/>
                    </a:cubicBezTo>
                    <a:cubicBezTo>
                      <a:pt x="345" y="407"/>
                      <a:pt x="346" y="439"/>
                      <a:pt x="349" y="471"/>
                    </a:cubicBezTo>
                    <a:cubicBezTo>
                      <a:pt x="359" y="574"/>
                      <a:pt x="354" y="538"/>
                      <a:pt x="368" y="612"/>
                    </a:cubicBezTo>
                    <a:cubicBezTo>
                      <a:pt x="371" y="716"/>
                      <a:pt x="346" y="825"/>
                      <a:pt x="377" y="924"/>
                    </a:cubicBezTo>
                    <a:cubicBezTo>
                      <a:pt x="382" y="940"/>
                      <a:pt x="467" y="913"/>
                      <a:pt x="491" y="905"/>
                    </a:cubicBezTo>
                    <a:cubicBezTo>
                      <a:pt x="510" y="899"/>
                      <a:pt x="547" y="886"/>
                      <a:pt x="547" y="886"/>
                    </a:cubicBezTo>
                    <a:cubicBezTo>
                      <a:pt x="620" y="900"/>
                      <a:pt x="605" y="911"/>
                      <a:pt x="680" y="886"/>
                    </a:cubicBezTo>
                    <a:cubicBezTo>
                      <a:pt x="664" y="809"/>
                      <a:pt x="646" y="735"/>
                      <a:pt x="623" y="659"/>
                    </a:cubicBezTo>
                    <a:cubicBezTo>
                      <a:pt x="616" y="486"/>
                      <a:pt x="604" y="333"/>
                      <a:pt x="557" y="168"/>
                    </a:cubicBezTo>
                    <a:cubicBezTo>
                      <a:pt x="543" y="119"/>
                      <a:pt x="529" y="69"/>
                      <a:pt x="481" y="46"/>
                    </a:cubicBezTo>
                    <a:cubicBezTo>
                      <a:pt x="388" y="0"/>
                      <a:pt x="274" y="30"/>
                      <a:pt x="170" y="27"/>
                    </a:cubicBezTo>
                    <a:cubicBezTo>
                      <a:pt x="144" y="32"/>
                      <a:pt x="113" y="32"/>
                      <a:pt x="94" y="55"/>
                    </a:cubicBezTo>
                    <a:cubicBezTo>
                      <a:pt x="69" y="86"/>
                      <a:pt x="100" y="83"/>
                      <a:pt x="75" y="83"/>
                    </a:cubicBezTo>
                    <a:close/>
                  </a:path>
                </a:pathLst>
              </a:custGeom>
              <a:solidFill>
                <a:srgbClr val="00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639" name="Oval 220"/>
              <p:cNvSpPr>
                <a:spLocks noChangeArrowheads="1"/>
              </p:cNvSpPr>
              <p:nvPr/>
            </p:nvSpPr>
            <p:spPr bwMode="auto">
              <a:xfrm>
                <a:off x="510" y="93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640" name="Oval 221"/>
              <p:cNvSpPr>
                <a:spLocks noChangeArrowheads="1"/>
              </p:cNvSpPr>
              <p:nvPr/>
            </p:nvSpPr>
            <p:spPr bwMode="auto">
              <a:xfrm>
                <a:off x="666" y="87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641" name="Oval 222"/>
              <p:cNvSpPr>
                <a:spLocks noChangeArrowheads="1"/>
              </p:cNvSpPr>
              <p:nvPr/>
            </p:nvSpPr>
            <p:spPr bwMode="auto">
              <a:xfrm>
                <a:off x="816" y="954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642" name="Oval 223"/>
              <p:cNvSpPr>
                <a:spLocks noChangeArrowheads="1"/>
              </p:cNvSpPr>
              <p:nvPr/>
            </p:nvSpPr>
            <p:spPr bwMode="auto">
              <a:xfrm>
                <a:off x="858" y="1122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643" name="Oval 224"/>
              <p:cNvSpPr>
                <a:spLocks noChangeArrowheads="1"/>
              </p:cNvSpPr>
              <p:nvPr/>
            </p:nvSpPr>
            <p:spPr bwMode="auto">
              <a:xfrm>
                <a:off x="450" y="1086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644" name="Oval 225"/>
              <p:cNvSpPr>
                <a:spLocks noChangeArrowheads="1"/>
              </p:cNvSpPr>
              <p:nvPr/>
            </p:nvSpPr>
            <p:spPr bwMode="auto">
              <a:xfrm>
                <a:off x="522" y="1212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645" name="Oval 226"/>
              <p:cNvSpPr>
                <a:spLocks noChangeArrowheads="1"/>
              </p:cNvSpPr>
              <p:nvPr/>
            </p:nvSpPr>
            <p:spPr bwMode="auto">
              <a:xfrm>
                <a:off x="774" y="123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7629" name="Text Box 227"/>
            <p:cNvSpPr txBox="1">
              <a:spLocks noChangeArrowheads="1"/>
            </p:cNvSpPr>
            <p:nvPr/>
          </p:nvSpPr>
          <p:spPr bwMode="auto">
            <a:xfrm>
              <a:off x="387" y="273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Cl</a:t>
              </a:r>
            </a:p>
          </p:txBody>
        </p:sp>
      </p:grpSp>
      <p:sp>
        <p:nvSpPr>
          <p:cNvPr id="47" name="Title 1"/>
          <p:cNvSpPr txBox="1">
            <a:spLocks/>
          </p:cNvSpPr>
          <p:nvPr/>
        </p:nvSpPr>
        <p:spPr>
          <a:xfrm>
            <a:off x="396652" y="260648"/>
            <a:ext cx="8350696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Trebuchet MS" panose="020B0603020202020204" pitchFamily="34" charset="0"/>
              </a:rPr>
              <a:t>B</a:t>
            </a:r>
            <a:r>
              <a:rPr lang="en-GB" dirty="0" smtClean="0">
                <a:latin typeface="Trebuchet MS" panose="020B0603020202020204" pitchFamily="34" charset="0"/>
              </a:rPr>
              <a:t>onding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49" name="Group 209"/>
          <p:cNvGrpSpPr>
            <a:grpSpLocks/>
          </p:cNvGrpSpPr>
          <p:nvPr/>
        </p:nvGrpSpPr>
        <p:grpSpPr bwMode="auto">
          <a:xfrm flipH="1">
            <a:off x="3317304" y="4285159"/>
            <a:ext cx="1182688" cy="2041525"/>
            <a:chOff x="214" y="174"/>
            <a:chExt cx="745" cy="1286"/>
          </a:xfrm>
        </p:grpSpPr>
        <p:grpSp>
          <p:nvGrpSpPr>
            <p:cNvPr id="50" name="Group 210"/>
            <p:cNvGrpSpPr>
              <a:grpSpLocks/>
            </p:cNvGrpSpPr>
            <p:nvPr/>
          </p:nvGrpSpPr>
          <p:grpSpPr bwMode="auto">
            <a:xfrm>
              <a:off x="214" y="174"/>
              <a:ext cx="745" cy="1286"/>
              <a:chOff x="387" y="870"/>
              <a:chExt cx="745" cy="1286"/>
            </a:xfrm>
          </p:grpSpPr>
          <p:sp>
            <p:nvSpPr>
              <p:cNvPr id="52" name="Freeform 211"/>
              <p:cNvSpPr>
                <a:spLocks/>
              </p:cNvSpPr>
              <p:nvPr/>
            </p:nvSpPr>
            <p:spPr bwMode="auto">
              <a:xfrm>
                <a:off x="387" y="2024"/>
                <a:ext cx="306" cy="132"/>
              </a:xfrm>
              <a:custGeom>
                <a:avLst/>
                <a:gdLst>
                  <a:gd name="T0" fmla="*/ 153 w 569"/>
                  <a:gd name="T1" fmla="*/ 24 h 454"/>
                  <a:gd name="T2" fmla="*/ 122 w 569"/>
                  <a:gd name="T3" fmla="*/ 48 h 454"/>
                  <a:gd name="T4" fmla="*/ 71 w 569"/>
                  <a:gd name="T5" fmla="*/ 24 h 454"/>
                  <a:gd name="T6" fmla="*/ 0 w 569"/>
                  <a:gd name="T7" fmla="*/ 48 h 454"/>
                  <a:gd name="T8" fmla="*/ 5 w 569"/>
                  <a:gd name="T9" fmla="*/ 73 h 454"/>
                  <a:gd name="T10" fmla="*/ 208 w 569"/>
                  <a:gd name="T11" fmla="*/ 111 h 454"/>
                  <a:gd name="T12" fmla="*/ 300 w 569"/>
                  <a:gd name="T13" fmla="*/ 106 h 454"/>
                  <a:gd name="T14" fmla="*/ 305 w 569"/>
                  <a:gd name="T15" fmla="*/ 95 h 454"/>
                  <a:gd name="T16" fmla="*/ 280 w 569"/>
                  <a:gd name="T17" fmla="*/ 48 h 454"/>
                  <a:gd name="T18" fmla="*/ 244 w 569"/>
                  <a:gd name="T19" fmla="*/ 7 h 454"/>
                  <a:gd name="T20" fmla="*/ 153 w 569"/>
                  <a:gd name="T21" fmla="*/ 24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3" name="Freeform 212"/>
              <p:cNvSpPr>
                <a:spLocks/>
              </p:cNvSpPr>
              <p:nvPr/>
            </p:nvSpPr>
            <p:spPr bwMode="auto">
              <a:xfrm flipH="1">
                <a:off x="707" y="2019"/>
                <a:ext cx="306" cy="132"/>
              </a:xfrm>
              <a:custGeom>
                <a:avLst/>
                <a:gdLst>
                  <a:gd name="T0" fmla="*/ 153 w 569"/>
                  <a:gd name="T1" fmla="*/ 24 h 454"/>
                  <a:gd name="T2" fmla="*/ 122 w 569"/>
                  <a:gd name="T3" fmla="*/ 48 h 454"/>
                  <a:gd name="T4" fmla="*/ 71 w 569"/>
                  <a:gd name="T5" fmla="*/ 24 h 454"/>
                  <a:gd name="T6" fmla="*/ 0 w 569"/>
                  <a:gd name="T7" fmla="*/ 48 h 454"/>
                  <a:gd name="T8" fmla="*/ 5 w 569"/>
                  <a:gd name="T9" fmla="*/ 73 h 454"/>
                  <a:gd name="T10" fmla="*/ 208 w 569"/>
                  <a:gd name="T11" fmla="*/ 111 h 454"/>
                  <a:gd name="T12" fmla="*/ 300 w 569"/>
                  <a:gd name="T13" fmla="*/ 106 h 454"/>
                  <a:gd name="T14" fmla="*/ 305 w 569"/>
                  <a:gd name="T15" fmla="*/ 95 h 454"/>
                  <a:gd name="T16" fmla="*/ 280 w 569"/>
                  <a:gd name="T17" fmla="*/ 48 h 454"/>
                  <a:gd name="T18" fmla="*/ 244 w 569"/>
                  <a:gd name="T19" fmla="*/ 7 h 454"/>
                  <a:gd name="T20" fmla="*/ 153 w 569"/>
                  <a:gd name="T21" fmla="*/ 24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4" name="Freeform 213"/>
              <p:cNvSpPr>
                <a:spLocks/>
              </p:cNvSpPr>
              <p:nvPr/>
            </p:nvSpPr>
            <p:spPr bwMode="auto">
              <a:xfrm flipH="1">
                <a:off x="406" y="1647"/>
                <a:ext cx="158" cy="126"/>
              </a:xfrm>
              <a:custGeom>
                <a:avLst/>
                <a:gdLst>
                  <a:gd name="T0" fmla="*/ 114 w 294"/>
                  <a:gd name="T1" fmla="*/ 0 h 279"/>
                  <a:gd name="T2" fmla="*/ 145 w 294"/>
                  <a:gd name="T3" fmla="*/ 34 h 279"/>
                  <a:gd name="T4" fmla="*/ 145 w 294"/>
                  <a:gd name="T5" fmla="*/ 73 h 279"/>
                  <a:gd name="T6" fmla="*/ 125 w 294"/>
                  <a:gd name="T7" fmla="*/ 68 h 279"/>
                  <a:gd name="T8" fmla="*/ 130 w 294"/>
                  <a:gd name="T9" fmla="*/ 90 h 279"/>
                  <a:gd name="T10" fmla="*/ 125 w 294"/>
                  <a:gd name="T11" fmla="*/ 120 h 279"/>
                  <a:gd name="T12" fmla="*/ 109 w 294"/>
                  <a:gd name="T13" fmla="*/ 124 h 279"/>
                  <a:gd name="T14" fmla="*/ 104 w 294"/>
                  <a:gd name="T15" fmla="*/ 111 h 279"/>
                  <a:gd name="T16" fmla="*/ 89 w 294"/>
                  <a:gd name="T17" fmla="*/ 60 h 279"/>
                  <a:gd name="T18" fmla="*/ 63 w 294"/>
                  <a:gd name="T19" fmla="*/ 120 h 279"/>
                  <a:gd name="T20" fmla="*/ 48 w 294"/>
                  <a:gd name="T21" fmla="*/ 115 h 279"/>
                  <a:gd name="T22" fmla="*/ 44 w 294"/>
                  <a:gd name="T23" fmla="*/ 60 h 279"/>
                  <a:gd name="T24" fmla="*/ 48 w 294"/>
                  <a:gd name="T25" fmla="*/ 73 h 279"/>
                  <a:gd name="T26" fmla="*/ 13 w 294"/>
                  <a:gd name="T27" fmla="*/ 98 h 279"/>
                  <a:gd name="T28" fmla="*/ 3 w 294"/>
                  <a:gd name="T29" fmla="*/ 81 h 279"/>
                  <a:gd name="T30" fmla="*/ 44 w 294"/>
                  <a:gd name="T31" fmla="*/ 13 h 279"/>
                  <a:gd name="T32" fmla="*/ 114 w 294"/>
                  <a:gd name="T33" fmla="*/ 0 h 27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94" h="279">
                    <a:moveTo>
                      <a:pt x="213" y="0"/>
                    </a:moveTo>
                    <a:cubicBezTo>
                      <a:pt x="226" y="42"/>
                      <a:pt x="246" y="39"/>
                      <a:pt x="270" y="76"/>
                    </a:cubicBezTo>
                    <a:cubicBezTo>
                      <a:pt x="278" y="101"/>
                      <a:pt x="294" y="137"/>
                      <a:pt x="270" y="161"/>
                    </a:cubicBezTo>
                    <a:cubicBezTo>
                      <a:pt x="261" y="170"/>
                      <a:pt x="245" y="154"/>
                      <a:pt x="232" y="151"/>
                    </a:cubicBezTo>
                    <a:cubicBezTo>
                      <a:pt x="204" y="73"/>
                      <a:pt x="236" y="184"/>
                      <a:pt x="241" y="199"/>
                    </a:cubicBezTo>
                    <a:cubicBezTo>
                      <a:pt x="238" y="221"/>
                      <a:pt x="242" y="245"/>
                      <a:pt x="232" y="265"/>
                    </a:cubicBezTo>
                    <a:cubicBezTo>
                      <a:pt x="227" y="274"/>
                      <a:pt x="212" y="279"/>
                      <a:pt x="203" y="274"/>
                    </a:cubicBezTo>
                    <a:cubicBezTo>
                      <a:pt x="194" y="270"/>
                      <a:pt x="197" y="255"/>
                      <a:pt x="194" y="246"/>
                    </a:cubicBezTo>
                    <a:cubicBezTo>
                      <a:pt x="184" y="208"/>
                      <a:pt x="178" y="170"/>
                      <a:pt x="166" y="132"/>
                    </a:cubicBezTo>
                    <a:cubicBezTo>
                      <a:pt x="158" y="198"/>
                      <a:pt x="170" y="231"/>
                      <a:pt x="118" y="265"/>
                    </a:cubicBezTo>
                    <a:cubicBezTo>
                      <a:pt x="109" y="262"/>
                      <a:pt x="93" y="265"/>
                      <a:pt x="90" y="255"/>
                    </a:cubicBezTo>
                    <a:cubicBezTo>
                      <a:pt x="79" y="215"/>
                      <a:pt x="81" y="173"/>
                      <a:pt x="81" y="132"/>
                    </a:cubicBezTo>
                    <a:cubicBezTo>
                      <a:pt x="81" y="122"/>
                      <a:pt x="87" y="151"/>
                      <a:pt x="90" y="161"/>
                    </a:cubicBezTo>
                    <a:cubicBezTo>
                      <a:pt x="76" y="204"/>
                      <a:pt x="61" y="193"/>
                      <a:pt x="24" y="217"/>
                    </a:cubicBezTo>
                    <a:cubicBezTo>
                      <a:pt x="18" y="205"/>
                      <a:pt x="7" y="194"/>
                      <a:pt x="5" y="180"/>
                    </a:cubicBezTo>
                    <a:cubicBezTo>
                      <a:pt x="0" y="137"/>
                      <a:pt x="43" y="54"/>
                      <a:pt x="81" y="29"/>
                    </a:cubicBezTo>
                    <a:cubicBezTo>
                      <a:pt x="118" y="4"/>
                      <a:pt x="171" y="15"/>
                      <a:pt x="213" y="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5" name="Freeform 214"/>
              <p:cNvSpPr>
                <a:spLocks/>
              </p:cNvSpPr>
              <p:nvPr/>
            </p:nvSpPr>
            <p:spPr bwMode="auto">
              <a:xfrm flipH="1">
                <a:off x="982" y="1570"/>
                <a:ext cx="150" cy="136"/>
              </a:xfrm>
              <a:custGeom>
                <a:avLst/>
                <a:gdLst>
                  <a:gd name="T0" fmla="*/ 79 w 279"/>
                  <a:gd name="T1" fmla="*/ 0 h 302"/>
                  <a:gd name="T2" fmla="*/ 18 w 279"/>
                  <a:gd name="T3" fmla="*/ 21 h 302"/>
                  <a:gd name="T4" fmla="*/ 33 w 279"/>
                  <a:gd name="T5" fmla="*/ 51 h 302"/>
                  <a:gd name="T6" fmla="*/ 23 w 279"/>
                  <a:gd name="T7" fmla="*/ 64 h 302"/>
                  <a:gd name="T8" fmla="*/ 8 w 279"/>
                  <a:gd name="T9" fmla="*/ 72 h 302"/>
                  <a:gd name="T10" fmla="*/ 48 w 279"/>
                  <a:gd name="T11" fmla="*/ 94 h 302"/>
                  <a:gd name="T12" fmla="*/ 54 w 279"/>
                  <a:gd name="T13" fmla="*/ 106 h 302"/>
                  <a:gd name="T14" fmla="*/ 89 w 279"/>
                  <a:gd name="T15" fmla="*/ 119 h 302"/>
                  <a:gd name="T16" fmla="*/ 99 w 279"/>
                  <a:gd name="T17" fmla="*/ 127 h 302"/>
                  <a:gd name="T18" fmla="*/ 115 w 279"/>
                  <a:gd name="T19" fmla="*/ 136 h 302"/>
                  <a:gd name="T20" fmla="*/ 145 w 279"/>
                  <a:gd name="T21" fmla="*/ 102 h 302"/>
                  <a:gd name="T22" fmla="*/ 140 w 279"/>
                  <a:gd name="T23" fmla="*/ 13 h 302"/>
                  <a:gd name="T24" fmla="*/ 79 w 279"/>
                  <a:gd name="T25" fmla="*/ 0 h 3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9" h="302">
                    <a:moveTo>
                      <a:pt x="147" y="0"/>
                    </a:moveTo>
                    <a:cubicBezTo>
                      <a:pt x="107" y="12"/>
                      <a:pt x="74" y="34"/>
                      <a:pt x="33" y="47"/>
                    </a:cubicBezTo>
                    <a:cubicBezTo>
                      <a:pt x="19" y="91"/>
                      <a:pt x="16" y="99"/>
                      <a:pt x="62" y="113"/>
                    </a:cubicBezTo>
                    <a:cubicBezTo>
                      <a:pt x="56" y="123"/>
                      <a:pt x="51" y="134"/>
                      <a:pt x="43" y="142"/>
                    </a:cubicBezTo>
                    <a:cubicBezTo>
                      <a:pt x="35" y="150"/>
                      <a:pt x="19" y="150"/>
                      <a:pt x="15" y="160"/>
                    </a:cubicBezTo>
                    <a:cubicBezTo>
                      <a:pt x="0" y="198"/>
                      <a:pt x="74" y="204"/>
                      <a:pt x="90" y="208"/>
                    </a:cubicBezTo>
                    <a:cubicBezTo>
                      <a:pt x="116" y="134"/>
                      <a:pt x="105" y="219"/>
                      <a:pt x="100" y="236"/>
                    </a:cubicBezTo>
                    <a:cubicBezTo>
                      <a:pt x="113" y="291"/>
                      <a:pt x="118" y="296"/>
                      <a:pt x="166" y="264"/>
                    </a:cubicBezTo>
                    <a:cubicBezTo>
                      <a:pt x="184" y="189"/>
                      <a:pt x="165" y="244"/>
                      <a:pt x="185" y="283"/>
                    </a:cubicBezTo>
                    <a:cubicBezTo>
                      <a:pt x="190" y="293"/>
                      <a:pt x="204" y="296"/>
                      <a:pt x="213" y="302"/>
                    </a:cubicBezTo>
                    <a:cubicBezTo>
                      <a:pt x="271" y="288"/>
                      <a:pt x="256" y="282"/>
                      <a:pt x="269" y="227"/>
                    </a:cubicBezTo>
                    <a:cubicBezTo>
                      <a:pt x="266" y="161"/>
                      <a:pt x="279" y="92"/>
                      <a:pt x="260" y="28"/>
                    </a:cubicBezTo>
                    <a:cubicBezTo>
                      <a:pt x="254" y="9"/>
                      <a:pt x="171" y="0"/>
                      <a:pt x="147" y="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6" name="Freeform 215"/>
              <p:cNvSpPr>
                <a:spLocks/>
              </p:cNvSpPr>
              <p:nvPr/>
            </p:nvSpPr>
            <p:spPr bwMode="auto">
              <a:xfrm flipH="1">
                <a:off x="607" y="1270"/>
                <a:ext cx="170" cy="124"/>
              </a:xfrm>
              <a:custGeom>
                <a:avLst/>
                <a:gdLst>
                  <a:gd name="T0" fmla="*/ 3 w 453"/>
                  <a:gd name="T1" fmla="*/ 67 h 392"/>
                  <a:gd name="T2" fmla="*/ 25 w 453"/>
                  <a:gd name="T3" fmla="*/ 55 h 392"/>
                  <a:gd name="T4" fmla="*/ 39 w 453"/>
                  <a:gd name="T5" fmla="*/ 19 h 392"/>
                  <a:gd name="T6" fmla="*/ 50 w 453"/>
                  <a:gd name="T7" fmla="*/ 16 h 392"/>
                  <a:gd name="T8" fmla="*/ 74 w 453"/>
                  <a:gd name="T9" fmla="*/ 13 h 392"/>
                  <a:gd name="T10" fmla="*/ 141 w 453"/>
                  <a:gd name="T11" fmla="*/ 16 h 392"/>
                  <a:gd name="T12" fmla="*/ 159 w 453"/>
                  <a:gd name="T13" fmla="*/ 52 h 392"/>
                  <a:gd name="T14" fmla="*/ 170 w 453"/>
                  <a:gd name="T15" fmla="*/ 82 h 392"/>
                  <a:gd name="T16" fmla="*/ 159 w 453"/>
                  <a:gd name="T17" fmla="*/ 112 h 392"/>
                  <a:gd name="T18" fmla="*/ 124 w 453"/>
                  <a:gd name="T19" fmla="*/ 121 h 392"/>
                  <a:gd name="T20" fmla="*/ 42 w 453"/>
                  <a:gd name="T21" fmla="*/ 109 h 392"/>
                  <a:gd name="T22" fmla="*/ 39 w 453"/>
                  <a:gd name="T23" fmla="*/ 100 h 392"/>
                  <a:gd name="T24" fmla="*/ 18 w 453"/>
                  <a:gd name="T25" fmla="*/ 88 h 392"/>
                  <a:gd name="T26" fmla="*/ 14 w 453"/>
                  <a:gd name="T27" fmla="*/ 79 h 392"/>
                  <a:gd name="T28" fmla="*/ 3 w 453"/>
                  <a:gd name="T29" fmla="*/ 67 h 3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3" h="392">
                    <a:moveTo>
                      <a:pt x="9" y="212"/>
                    </a:moveTo>
                    <a:cubicBezTo>
                      <a:pt x="28" y="199"/>
                      <a:pt x="47" y="187"/>
                      <a:pt x="66" y="174"/>
                    </a:cubicBezTo>
                    <a:cubicBezTo>
                      <a:pt x="77" y="167"/>
                      <a:pt x="97" y="81"/>
                      <a:pt x="104" y="61"/>
                    </a:cubicBezTo>
                    <a:cubicBezTo>
                      <a:pt x="107" y="52"/>
                      <a:pt x="122" y="53"/>
                      <a:pt x="132" y="51"/>
                    </a:cubicBezTo>
                    <a:cubicBezTo>
                      <a:pt x="154" y="47"/>
                      <a:pt x="176" y="45"/>
                      <a:pt x="198" y="42"/>
                    </a:cubicBezTo>
                    <a:cubicBezTo>
                      <a:pt x="263" y="19"/>
                      <a:pt x="326" y="0"/>
                      <a:pt x="377" y="51"/>
                    </a:cubicBezTo>
                    <a:cubicBezTo>
                      <a:pt x="392" y="95"/>
                      <a:pt x="400" y="127"/>
                      <a:pt x="425" y="165"/>
                    </a:cubicBezTo>
                    <a:cubicBezTo>
                      <a:pt x="447" y="233"/>
                      <a:pt x="438" y="202"/>
                      <a:pt x="453" y="259"/>
                    </a:cubicBezTo>
                    <a:cubicBezTo>
                      <a:pt x="450" y="271"/>
                      <a:pt x="429" y="352"/>
                      <a:pt x="425" y="353"/>
                    </a:cubicBezTo>
                    <a:cubicBezTo>
                      <a:pt x="356" y="376"/>
                      <a:pt x="387" y="367"/>
                      <a:pt x="330" y="382"/>
                    </a:cubicBezTo>
                    <a:cubicBezTo>
                      <a:pt x="229" y="376"/>
                      <a:pt x="184" y="392"/>
                      <a:pt x="113" y="344"/>
                    </a:cubicBezTo>
                    <a:cubicBezTo>
                      <a:pt x="110" y="335"/>
                      <a:pt x="111" y="323"/>
                      <a:pt x="104" y="316"/>
                    </a:cubicBezTo>
                    <a:cubicBezTo>
                      <a:pt x="88" y="300"/>
                      <a:pt x="47" y="278"/>
                      <a:pt x="47" y="278"/>
                    </a:cubicBezTo>
                    <a:cubicBezTo>
                      <a:pt x="44" y="269"/>
                      <a:pt x="44" y="257"/>
                      <a:pt x="37" y="250"/>
                    </a:cubicBezTo>
                    <a:cubicBezTo>
                      <a:pt x="0" y="213"/>
                      <a:pt x="9" y="272"/>
                      <a:pt x="9" y="212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7" name="Oval 216"/>
              <p:cNvSpPr>
                <a:spLocks noChangeArrowheads="1"/>
              </p:cNvSpPr>
              <p:nvPr/>
            </p:nvSpPr>
            <p:spPr bwMode="auto">
              <a:xfrm flipH="1">
                <a:off x="487" y="899"/>
                <a:ext cx="404" cy="3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Freeform 217"/>
              <p:cNvSpPr>
                <a:spLocks/>
              </p:cNvSpPr>
              <p:nvPr/>
            </p:nvSpPr>
            <p:spPr bwMode="auto">
              <a:xfrm flipH="1">
                <a:off x="422" y="1325"/>
                <a:ext cx="643" cy="400"/>
              </a:xfrm>
              <a:custGeom>
                <a:avLst/>
                <a:gdLst>
                  <a:gd name="T0" fmla="*/ 295 w 1716"/>
                  <a:gd name="T1" fmla="*/ 12 h 1261"/>
                  <a:gd name="T2" fmla="*/ 320 w 1716"/>
                  <a:gd name="T3" fmla="*/ 24 h 1261"/>
                  <a:gd name="T4" fmla="*/ 330 w 1716"/>
                  <a:gd name="T5" fmla="*/ 33 h 1261"/>
                  <a:gd name="T6" fmla="*/ 362 w 1716"/>
                  <a:gd name="T7" fmla="*/ 45 h 1261"/>
                  <a:gd name="T8" fmla="*/ 422 w 1716"/>
                  <a:gd name="T9" fmla="*/ 42 h 1261"/>
                  <a:gd name="T10" fmla="*/ 440 w 1716"/>
                  <a:gd name="T11" fmla="*/ 27 h 1261"/>
                  <a:gd name="T12" fmla="*/ 461 w 1716"/>
                  <a:gd name="T13" fmla="*/ 15 h 1261"/>
                  <a:gd name="T14" fmla="*/ 511 w 1716"/>
                  <a:gd name="T15" fmla="*/ 3 h 1261"/>
                  <a:gd name="T16" fmla="*/ 560 w 1716"/>
                  <a:gd name="T17" fmla="*/ 6 h 1261"/>
                  <a:gd name="T18" fmla="*/ 585 w 1716"/>
                  <a:gd name="T19" fmla="*/ 48 h 1261"/>
                  <a:gd name="T20" fmla="*/ 595 w 1716"/>
                  <a:gd name="T21" fmla="*/ 135 h 1261"/>
                  <a:gd name="T22" fmla="*/ 606 w 1716"/>
                  <a:gd name="T23" fmla="*/ 186 h 1261"/>
                  <a:gd name="T24" fmla="*/ 617 w 1716"/>
                  <a:gd name="T25" fmla="*/ 252 h 1261"/>
                  <a:gd name="T26" fmla="*/ 638 w 1716"/>
                  <a:gd name="T27" fmla="*/ 324 h 1261"/>
                  <a:gd name="T28" fmla="*/ 642 w 1716"/>
                  <a:gd name="T29" fmla="*/ 336 h 1261"/>
                  <a:gd name="T30" fmla="*/ 631 w 1716"/>
                  <a:gd name="T31" fmla="*/ 341 h 1261"/>
                  <a:gd name="T32" fmla="*/ 585 w 1716"/>
                  <a:gd name="T33" fmla="*/ 344 h 1261"/>
                  <a:gd name="T34" fmla="*/ 514 w 1716"/>
                  <a:gd name="T35" fmla="*/ 159 h 1261"/>
                  <a:gd name="T36" fmla="*/ 500 w 1716"/>
                  <a:gd name="T37" fmla="*/ 129 h 1261"/>
                  <a:gd name="T38" fmla="*/ 500 w 1716"/>
                  <a:gd name="T39" fmla="*/ 390 h 1261"/>
                  <a:gd name="T40" fmla="*/ 461 w 1716"/>
                  <a:gd name="T41" fmla="*/ 386 h 1261"/>
                  <a:gd name="T42" fmla="*/ 369 w 1716"/>
                  <a:gd name="T43" fmla="*/ 363 h 1261"/>
                  <a:gd name="T44" fmla="*/ 210 w 1716"/>
                  <a:gd name="T45" fmla="*/ 363 h 1261"/>
                  <a:gd name="T46" fmla="*/ 213 w 1716"/>
                  <a:gd name="T47" fmla="*/ 353 h 1261"/>
                  <a:gd name="T48" fmla="*/ 227 w 1716"/>
                  <a:gd name="T49" fmla="*/ 165 h 1261"/>
                  <a:gd name="T50" fmla="*/ 224 w 1716"/>
                  <a:gd name="T51" fmla="*/ 135 h 1261"/>
                  <a:gd name="T52" fmla="*/ 210 w 1716"/>
                  <a:gd name="T53" fmla="*/ 156 h 1261"/>
                  <a:gd name="T54" fmla="*/ 167 w 1716"/>
                  <a:gd name="T55" fmla="*/ 195 h 1261"/>
                  <a:gd name="T56" fmla="*/ 157 w 1716"/>
                  <a:gd name="T57" fmla="*/ 204 h 1261"/>
                  <a:gd name="T58" fmla="*/ 114 w 1716"/>
                  <a:gd name="T59" fmla="*/ 261 h 1261"/>
                  <a:gd name="T60" fmla="*/ 86 w 1716"/>
                  <a:gd name="T61" fmla="*/ 303 h 1261"/>
                  <a:gd name="T62" fmla="*/ 58 w 1716"/>
                  <a:gd name="T63" fmla="*/ 293 h 1261"/>
                  <a:gd name="T64" fmla="*/ 54 w 1716"/>
                  <a:gd name="T65" fmla="*/ 285 h 1261"/>
                  <a:gd name="T66" fmla="*/ 43 w 1716"/>
                  <a:gd name="T67" fmla="*/ 279 h 1261"/>
                  <a:gd name="T68" fmla="*/ 33 w 1716"/>
                  <a:gd name="T69" fmla="*/ 270 h 1261"/>
                  <a:gd name="T70" fmla="*/ 8 w 1716"/>
                  <a:gd name="T71" fmla="*/ 258 h 1261"/>
                  <a:gd name="T72" fmla="*/ 1 w 1716"/>
                  <a:gd name="T73" fmla="*/ 246 h 1261"/>
                  <a:gd name="T74" fmla="*/ 15 w 1716"/>
                  <a:gd name="T75" fmla="*/ 228 h 1261"/>
                  <a:gd name="T76" fmla="*/ 79 w 1716"/>
                  <a:gd name="T77" fmla="*/ 177 h 1261"/>
                  <a:gd name="T78" fmla="*/ 111 w 1716"/>
                  <a:gd name="T79" fmla="*/ 132 h 1261"/>
                  <a:gd name="T80" fmla="*/ 146 w 1716"/>
                  <a:gd name="T81" fmla="*/ 105 h 1261"/>
                  <a:gd name="T82" fmla="*/ 203 w 1716"/>
                  <a:gd name="T83" fmla="*/ 48 h 1261"/>
                  <a:gd name="T84" fmla="*/ 231 w 1716"/>
                  <a:gd name="T85" fmla="*/ 15 h 1261"/>
                  <a:gd name="T86" fmla="*/ 266 w 1716"/>
                  <a:gd name="T87" fmla="*/ 0 h 1261"/>
                  <a:gd name="T88" fmla="*/ 284 w 1716"/>
                  <a:gd name="T89" fmla="*/ 3 h 1261"/>
                  <a:gd name="T90" fmla="*/ 295 w 1716"/>
                  <a:gd name="T91" fmla="*/ 12 h 126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716" h="1261">
                    <a:moveTo>
                      <a:pt x="787" y="38"/>
                    </a:moveTo>
                    <a:cubicBezTo>
                      <a:pt x="808" y="52"/>
                      <a:pt x="832" y="61"/>
                      <a:pt x="853" y="76"/>
                    </a:cubicBezTo>
                    <a:cubicBezTo>
                      <a:pt x="864" y="84"/>
                      <a:pt x="871" y="96"/>
                      <a:pt x="881" y="104"/>
                    </a:cubicBezTo>
                    <a:cubicBezTo>
                      <a:pt x="907" y="125"/>
                      <a:pt x="935" y="131"/>
                      <a:pt x="966" y="142"/>
                    </a:cubicBezTo>
                    <a:cubicBezTo>
                      <a:pt x="1020" y="139"/>
                      <a:pt x="1074" y="140"/>
                      <a:pt x="1127" y="132"/>
                    </a:cubicBezTo>
                    <a:cubicBezTo>
                      <a:pt x="1158" y="127"/>
                      <a:pt x="1155" y="102"/>
                      <a:pt x="1174" y="85"/>
                    </a:cubicBezTo>
                    <a:cubicBezTo>
                      <a:pt x="1191" y="70"/>
                      <a:pt x="1211" y="60"/>
                      <a:pt x="1230" y="47"/>
                    </a:cubicBezTo>
                    <a:cubicBezTo>
                      <a:pt x="1268" y="21"/>
                      <a:pt x="1363" y="9"/>
                      <a:pt x="1363" y="9"/>
                    </a:cubicBezTo>
                    <a:cubicBezTo>
                      <a:pt x="1407" y="12"/>
                      <a:pt x="1453" y="6"/>
                      <a:pt x="1495" y="19"/>
                    </a:cubicBezTo>
                    <a:cubicBezTo>
                      <a:pt x="1515" y="25"/>
                      <a:pt x="1554" y="130"/>
                      <a:pt x="1561" y="151"/>
                    </a:cubicBezTo>
                    <a:cubicBezTo>
                      <a:pt x="1573" y="242"/>
                      <a:pt x="1577" y="334"/>
                      <a:pt x="1589" y="425"/>
                    </a:cubicBezTo>
                    <a:cubicBezTo>
                      <a:pt x="1596" y="479"/>
                      <a:pt x="1612" y="531"/>
                      <a:pt x="1618" y="585"/>
                    </a:cubicBezTo>
                    <a:cubicBezTo>
                      <a:pt x="1626" y="654"/>
                      <a:pt x="1623" y="728"/>
                      <a:pt x="1646" y="793"/>
                    </a:cubicBezTo>
                    <a:cubicBezTo>
                      <a:pt x="1656" y="874"/>
                      <a:pt x="1666" y="947"/>
                      <a:pt x="1703" y="1020"/>
                    </a:cubicBezTo>
                    <a:cubicBezTo>
                      <a:pt x="1706" y="1033"/>
                      <a:pt x="1716" y="1046"/>
                      <a:pt x="1712" y="1058"/>
                    </a:cubicBezTo>
                    <a:cubicBezTo>
                      <a:pt x="1708" y="1069"/>
                      <a:pt x="1695" y="1074"/>
                      <a:pt x="1684" y="1076"/>
                    </a:cubicBezTo>
                    <a:cubicBezTo>
                      <a:pt x="1644" y="1083"/>
                      <a:pt x="1602" y="1083"/>
                      <a:pt x="1561" y="1086"/>
                    </a:cubicBezTo>
                    <a:cubicBezTo>
                      <a:pt x="1188" y="1206"/>
                      <a:pt x="1574" y="637"/>
                      <a:pt x="1372" y="500"/>
                    </a:cubicBezTo>
                    <a:cubicBezTo>
                      <a:pt x="1362" y="467"/>
                      <a:pt x="1345" y="438"/>
                      <a:pt x="1334" y="406"/>
                    </a:cubicBezTo>
                    <a:cubicBezTo>
                      <a:pt x="1335" y="463"/>
                      <a:pt x="1358" y="1148"/>
                      <a:pt x="1334" y="1228"/>
                    </a:cubicBezTo>
                    <a:cubicBezTo>
                      <a:pt x="1324" y="1261"/>
                      <a:pt x="1265" y="1222"/>
                      <a:pt x="1230" y="1218"/>
                    </a:cubicBezTo>
                    <a:cubicBezTo>
                      <a:pt x="1144" y="1207"/>
                      <a:pt x="1066" y="1169"/>
                      <a:pt x="985" y="1143"/>
                    </a:cubicBezTo>
                    <a:cubicBezTo>
                      <a:pt x="918" y="1145"/>
                      <a:pt x="647" y="1162"/>
                      <a:pt x="560" y="1143"/>
                    </a:cubicBezTo>
                    <a:cubicBezTo>
                      <a:pt x="550" y="1141"/>
                      <a:pt x="566" y="1124"/>
                      <a:pt x="569" y="1114"/>
                    </a:cubicBezTo>
                    <a:cubicBezTo>
                      <a:pt x="576" y="920"/>
                      <a:pt x="562" y="710"/>
                      <a:pt x="607" y="519"/>
                    </a:cubicBezTo>
                    <a:cubicBezTo>
                      <a:pt x="604" y="488"/>
                      <a:pt x="616" y="451"/>
                      <a:pt x="598" y="425"/>
                    </a:cubicBezTo>
                    <a:cubicBezTo>
                      <a:pt x="584" y="404"/>
                      <a:pt x="561" y="489"/>
                      <a:pt x="560" y="491"/>
                    </a:cubicBezTo>
                    <a:cubicBezTo>
                      <a:pt x="534" y="543"/>
                      <a:pt x="488" y="573"/>
                      <a:pt x="447" y="614"/>
                    </a:cubicBezTo>
                    <a:cubicBezTo>
                      <a:pt x="437" y="624"/>
                      <a:pt x="418" y="642"/>
                      <a:pt x="418" y="642"/>
                    </a:cubicBezTo>
                    <a:cubicBezTo>
                      <a:pt x="386" y="707"/>
                      <a:pt x="341" y="760"/>
                      <a:pt x="305" y="822"/>
                    </a:cubicBezTo>
                    <a:cubicBezTo>
                      <a:pt x="278" y="869"/>
                      <a:pt x="275" y="924"/>
                      <a:pt x="229" y="954"/>
                    </a:cubicBezTo>
                    <a:cubicBezTo>
                      <a:pt x="215" y="949"/>
                      <a:pt x="160" y="930"/>
                      <a:pt x="154" y="925"/>
                    </a:cubicBezTo>
                    <a:cubicBezTo>
                      <a:pt x="146" y="919"/>
                      <a:pt x="150" y="905"/>
                      <a:pt x="144" y="897"/>
                    </a:cubicBezTo>
                    <a:cubicBezTo>
                      <a:pt x="137" y="888"/>
                      <a:pt x="125" y="885"/>
                      <a:pt x="116" y="878"/>
                    </a:cubicBezTo>
                    <a:cubicBezTo>
                      <a:pt x="106" y="870"/>
                      <a:pt x="99" y="858"/>
                      <a:pt x="88" y="850"/>
                    </a:cubicBezTo>
                    <a:cubicBezTo>
                      <a:pt x="67" y="835"/>
                      <a:pt x="43" y="826"/>
                      <a:pt x="22" y="812"/>
                    </a:cubicBezTo>
                    <a:cubicBezTo>
                      <a:pt x="16" y="799"/>
                      <a:pt x="0" y="788"/>
                      <a:pt x="3" y="774"/>
                    </a:cubicBezTo>
                    <a:cubicBezTo>
                      <a:pt x="7" y="752"/>
                      <a:pt x="28" y="737"/>
                      <a:pt x="41" y="718"/>
                    </a:cubicBezTo>
                    <a:cubicBezTo>
                      <a:pt x="80" y="661"/>
                      <a:pt x="156" y="598"/>
                      <a:pt x="211" y="557"/>
                    </a:cubicBezTo>
                    <a:cubicBezTo>
                      <a:pt x="235" y="521"/>
                      <a:pt x="267" y="444"/>
                      <a:pt x="296" y="415"/>
                    </a:cubicBezTo>
                    <a:cubicBezTo>
                      <a:pt x="325" y="386"/>
                      <a:pt x="363" y="357"/>
                      <a:pt x="390" y="330"/>
                    </a:cubicBezTo>
                    <a:cubicBezTo>
                      <a:pt x="445" y="275"/>
                      <a:pt x="475" y="196"/>
                      <a:pt x="541" y="151"/>
                    </a:cubicBezTo>
                    <a:cubicBezTo>
                      <a:pt x="558" y="105"/>
                      <a:pt x="577" y="73"/>
                      <a:pt x="617" y="47"/>
                    </a:cubicBezTo>
                    <a:cubicBezTo>
                      <a:pt x="643" y="6"/>
                      <a:pt x="663" y="9"/>
                      <a:pt x="711" y="0"/>
                    </a:cubicBezTo>
                    <a:cubicBezTo>
                      <a:pt x="727" y="3"/>
                      <a:pt x="745" y="0"/>
                      <a:pt x="758" y="9"/>
                    </a:cubicBezTo>
                    <a:cubicBezTo>
                      <a:pt x="810" y="44"/>
                      <a:pt x="733" y="38"/>
                      <a:pt x="787" y="38"/>
                    </a:cubicBezTo>
                    <a:close/>
                  </a:path>
                </a:pathLst>
              </a:custGeom>
              <a:solidFill>
                <a:srgbClr val="9933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9" name="Freeform 218"/>
              <p:cNvSpPr>
                <a:spLocks/>
              </p:cNvSpPr>
              <p:nvPr/>
            </p:nvSpPr>
            <p:spPr bwMode="auto">
              <a:xfrm flipH="1">
                <a:off x="515" y="1652"/>
                <a:ext cx="366" cy="423"/>
              </a:xfrm>
              <a:custGeom>
                <a:avLst/>
                <a:gdLst>
                  <a:gd name="T0" fmla="*/ 40 w 680"/>
                  <a:gd name="T1" fmla="*/ 37 h 940"/>
                  <a:gd name="T2" fmla="*/ 36 w 680"/>
                  <a:gd name="T3" fmla="*/ 93 h 940"/>
                  <a:gd name="T4" fmla="*/ 30 w 680"/>
                  <a:gd name="T5" fmla="*/ 267 h 940"/>
                  <a:gd name="T6" fmla="*/ 0 w 680"/>
                  <a:gd name="T7" fmla="*/ 382 h 940"/>
                  <a:gd name="T8" fmla="*/ 15 w 680"/>
                  <a:gd name="T9" fmla="*/ 386 h 940"/>
                  <a:gd name="T10" fmla="*/ 158 w 680"/>
                  <a:gd name="T11" fmla="*/ 378 h 940"/>
                  <a:gd name="T12" fmla="*/ 163 w 680"/>
                  <a:gd name="T13" fmla="*/ 348 h 940"/>
                  <a:gd name="T14" fmla="*/ 173 w 680"/>
                  <a:gd name="T15" fmla="*/ 310 h 940"/>
                  <a:gd name="T16" fmla="*/ 178 w 680"/>
                  <a:gd name="T17" fmla="*/ 157 h 940"/>
                  <a:gd name="T18" fmla="*/ 183 w 680"/>
                  <a:gd name="T19" fmla="*/ 169 h 940"/>
                  <a:gd name="T20" fmla="*/ 188 w 680"/>
                  <a:gd name="T21" fmla="*/ 212 h 940"/>
                  <a:gd name="T22" fmla="*/ 198 w 680"/>
                  <a:gd name="T23" fmla="*/ 275 h 940"/>
                  <a:gd name="T24" fmla="*/ 203 w 680"/>
                  <a:gd name="T25" fmla="*/ 416 h 940"/>
                  <a:gd name="T26" fmla="*/ 264 w 680"/>
                  <a:gd name="T27" fmla="*/ 407 h 940"/>
                  <a:gd name="T28" fmla="*/ 294 w 680"/>
                  <a:gd name="T29" fmla="*/ 399 h 940"/>
                  <a:gd name="T30" fmla="*/ 366 w 680"/>
                  <a:gd name="T31" fmla="*/ 399 h 940"/>
                  <a:gd name="T32" fmla="*/ 335 w 680"/>
                  <a:gd name="T33" fmla="*/ 297 h 940"/>
                  <a:gd name="T34" fmla="*/ 300 w 680"/>
                  <a:gd name="T35" fmla="*/ 76 h 940"/>
                  <a:gd name="T36" fmla="*/ 259 w 680"/>
                  <a:gd name="T37" fmla="*/ 21 h 940"/>
                  <a:gd name="T38" fmla="*/ 92 w 680"/>
                  <a:gd name="T39" fmla="*/ 12 h 940"/>
                  <a:gd name="T40" fmla="*/ 51 w 680"/>
                  <a:gd name="T41" fmla="*/ 25 h 940"/>
                  <a:gd name="T42" fmla="*/ 40 w 680"/>
                  <a:gd name="T43" fmla="*/ 37 h 9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80" h="940">
                    <a:moveTo>
                      <a:pt x="75" y="83"/>
                    </a:moveTo>
                    <a:cubicBezTo>
                      <a:pt x="72" y="124"/>
                      <a:pt x="68" y="165"/>
                      <a:pt x="66" y="206"/>
                    </a:cubicBezTo>
                    <a:cubicBezTo>
                      <a:pt x="61" y="335"/>
                      <a:pt x="62" y="464"/>
                      <a:pt x="56" y="593"/>
                    </a:cubicBezTo>
                    <a:cubicBezTo>
                      <a:pt x="52" y="675"/>
                      <a:pt x="19" y="767"/>
                      <a:pt x="0" y="848"/>
                    </a:cubicBezTo>
                    <a:cubicBezTo>
                      <a:pt x="9" y="851"/>
                      <a:pt x="18" y="858"/>
                      <a:pt x="28" y="858"/>
                    </a:cubicBezTo>
                    <a:cubicBezTo>
                      <a:pt x="117" y="855"/>
                      <a:pt x="208" y="865"/>
                      <a:pt x="293" y="839"/>
                    </a:cubicBezTo>
                    <a:cubicBezTo>
                      <a:pt x="314" y="832"/>
                      <a:pt x="298" y="795"/>
                      <a:pt x="302" y="773"/>
                    </a:cubicBezTo>
                    <a:cubicBezTo>
                      <a:pt x="307" y="744"/>
                      <a:pt x="315" y="716"/>
                      <a:pt x="321" y="688"/>
                    </a:cubicBezTo>
                    <a:cubicBezTo>
                      <a:pt x="324" y="575"/>
                      <a:pt x="323" y="461"/>
                      <a:pt x="330" y="348"/>
                    </a:cubicBezTo>
                    <a:cubicBezTo>
                      <a:pt x="331" y="338"/>
                      <a:pt x="338" y="366"/>
                      <a:pt x="340" y="376"/>
                    </a:cubicBezTo>
                    <a:cubicBezTo>
                      <a:pt x="345" y="407"/>
                      <a:pt x="346" y="439"/>
                      <a:pt x="349" y="471"/>
                    </a:cubicBezTo>
                    <a:cubicBezTo>
                      <a:pt x="359" y="574"/>
                      <a:pt x="354" y="538"/>
                      <a:pt x="368" y="612"/>
                    </a:cubicBezTo>
                    <a:cubicBezTo>
                      <a:pt x="371" y="716"/>
                      <a:pt x="346" y="825"/>
                      <a:pt x="377" y="924"/>
                    </a:cubicBezTo>
                    <a:cubicBezTo>
                      <a:pt x="382" y="940"/>
                      <a:pt x="467" y="913"/>
                      <a:pt x="491" y="905"/>
                    </a:cubicBezTo>
                    <a:cubicBezTo>
                      <a:pt x="510" y="899"/>
                      <a:pt x="547" y="886"/>
                      <a:pt x="547" y="886"/>
                    </a:cubicBezTo>
                    <a:cubicBezTo>
                      <a:pt x="620" y="900"/>
                      <a:pt x="605" y="911"/>
                      <a:pt x="680" y="886"/>
                    </a:cubicBezTo>
                    <a:cubicBezTo>
                      <a:pt x="664" y="809"/>
                      <a:pt x="646" y="735"/>
                      <a:pt x="623" y="659"/>
                    </a:cubicBezTo>
                    <a:cubicBezTo>
                      <a:pt x="616" y="486"/>
                      <a:pt x="604" y="333"/>
                      <a:pt x="557" y="168"/>
                    </a:cubicBezTo>
                    <a:cubicBezTo>
                      <a:pt x="543" y="119"/>
                      <a:pt x="529" y="69"/>
                      <a:pt x="481" y="46"/>
                    </a:cubicBezTo>
                    <a:cubicBezTo>
                      <a:pt x="388" y="0"/>
                      <a:pt x="274" y="30"/>
                      <a:pt x="170" y="27"/>
                    </a:cubicBezTo>
                    <a:cubicBezTo>
                      <a:pt x="144" y="32"/>
                      <a:pt x="113" y="32"/>
                      <a:pt x="94" y="55"/>
                    </a:cubicBezTo>
                    <a:cubicBezTo>
                      <a:pt x="69" y="86"/>
                      <a:pt x="100" y="83"/>
                      <a:pt x="75" y="83"/>
                    </a:cubicBezTo>
                    <a:close/>
                  </a:path>
                </a:pathLst>
              </a:custGeom>
              <a:solidFill>
                <a:srgbClr val="00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60" name="Oval 220"/>
              <p:cNvSpPr>
                <a:spLocks noChangeArrowheads="1"/>
              </p:cNvSpPr>
              <p:nvPr/>
            </p:nvSpPr>
            <p:spPr bwMode="auto">
              <a:xfrm>
                <a:off x="510" y="93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221"/>
              <p:cNvSpPr>
                <a:spLocks noChangeArrowheads="1"/>
              </p:cNvSpPr>
              <p:nvPr/>
            </p:nvSpPr>
            <p:spPr bwMode="auto">
              <a:xfrm>
                <a:off x="666" y="87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Oval 222"/>
              <p:cNvSpPr>
                <a:spLocks noChangeArrowheads="1"/>
              </p:cNvSpPr>
              <p:nvPr/>
            </p:nvSpPr>
            <p:spPr bwMode="auto">
              <a:xfrm>
                <a:off x="816" y="954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Oval 223"/>
              <p:cNvSpPr>
                <a:spLocks noChangeArrowheads="1"/>
              </p:cNvSpPr>
              <p:nvPr/>
            </p:nvSpPr>
            <p:spPr bwMode="auto">
              <a:xfrm>
                <a:off x="858" y="1122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Oval 224"/>
              <p:cNvSpPr>
                <a:spLocks noChangeArrowheads="1"/>
              </p:cNvSpPr>
              <p:nvPr/>
            </p:nvSpPr>
            <p:spPr bwMode="auto">
              <a:xfrm>
                <a:off x="450" y="1086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Oval 225"/>
              <p:cNvSpPr>
                <a:spLocks noChangeArrowheads="1"/>
              </p:cNvSpPr>
              <p:nvPr/>
            </p:nvSpPr>
            <p:spPr bwMode="auto">
              <a:xfrm>
                <a:off x="522" y="1212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Oval 226"/>
              <p:cNvSpPr>
                <a:spLocks noChangeArrowheads="1"/>
              </p:cNvSpPr>
              <p:nvPr/>
            </p:nvSpPr>
            <p:spPr bwMode="auto">
              <a:xfrm>
                <a:off x="774" y="123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1" name="Text Box 227"/>
            <p:cNvSpPr txBox="1">
              <a:spLocks noChangeArrowheads="1"/>
            </p:cNvSpPr>
            <p:nvPr/>
          </p:nvSpPr>
          <p:spPr bwMode="auto">
            <a:xfrm>
              <a:off x="387" y="273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Cl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379" y="2279935"/>
            <a:ext cx="4139952" cy="223557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305577" y="2852936"/>
            <a:ext cx="298871" cy="298871"/>
          </a:xfrm>
          <a:prstGeom prst="ellipse">
            <a:avLst/>
          </a:prstGeom>
          <a:solidFill>
            <a:srgbClr val="E6B9B8">
              <a:alpha val="10196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092279" y="1611560"/>
            <a:ext cx="1213297" cy="12132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12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9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9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9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951" grpId="0" animBg="1"/>
      <p:bldP spid="1599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92" name="Group 24"/>
          <p:cNvGrpSpPr>
            <a:grpSpLocks/>
          </p:cNvGrpSpPr>
          <p:nvPr/>
        </p:nvGrpSpPr>
        <p:grpSpPr bwMode="auto">
          <a:xfrm>
            <a:off x="7349752" y="2531439"/>
            <a:ext cx="1182688" cy="2022475"/>
            <a:chOff x="4702" y="1386"/>
            <a:chExt cx="745" cy="1274"/>
          </a:xfrm>
        </p:grpSpPr>
        <p:sp>
          <p:nvSpPr>
            <p:cNvPr id="18470" name="Freeform 25"/>
            <p:cNvSpPr>
              <a:spLocks/>
            </p:cNvSpPr>
            <p:nvPr/>
          </p:nvSpPr>
          <p:spPr bwMode="auto">
            <a:xfrm flipH="1">
              <a:off x="5141" y="2528"/>
              <a:ext cx="306" cy="132"/>
            </a:xfrm>
            <a:custGeom>
              <a:avLst/>
              <a:gdLst>
                <a:gd name="T0" fmla="*/ 153 w 569"/>
                <a:gd name="T1" fmla="*/ 24 h 454"/>
                <a:gd name="T2" fmla="*/ 122 w 569"/>
                <a:gd name="T3" fmla="*/ 48 h 454"/>
                <a:gd name="T4" fmla="*/ 71 w 569"/>
                <a:gd name="T5" fmla="*/ 24 h 454"/>
                <a:gd name="T6" fmla="*/ 0 w 569"/>
                <a:gd name="T7" fmla="*/ 48 h 454"/>
                <a:gd name="T8" fmla="*/ 5 w 569"/>
                <a:gd name="T9" fmla="*/ 73 h 454"/>
                <a:gd name="T10" fmla="*/ 208 w 569"/>
                <a:gd name="T11" fmla="*/ 111 h 454"/>
                <a:gd name="T12" fmla="*/ 300 w 569"/>
                <a:gd name="T13" fmla="*/ 106 h 454"/>
                <a:gd name="T14" fmla="*/ 305 w 569"/>
                <a:gd name="T15" fmla="*/ 95 h 454"/>
                <a:gd name="T16" fmla="*/ 280 w 569"/>
                <a:gd name="T17" fmla="*/ 48 h 454"/>
                <a:gd name="T18" fmla="*/ 244 w 569"/>
                <a:gd name="T19" fmla="*/ 7 h 454"/>
                <a:gd name="T20" fmla="*/ 153 w 569"/>
                <a:gd name="T21" fmla="*/ 24 h 4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8471" name="Freeform 26"/>
            <p:cNvSpPr>
              <a:spLocks/>
            </p:cNvSpPr>
            <p:nvPr/>
          </p:nvSpPr>
          <p:spPr bwMode="auto">
            <a:xfrm>
              <a:off x="4821" y="2523"/>
              <a:ext cx="306" cy="132"/>
            </a:xfrm>
            <a:custGeom>
              <a:avLst/>
              <a:gdLst>
                <a:gd name="T0" fmla="*/ 153 w 569"/>
                <a:gd name="T1" fmla="*/ 24 h 454"/>
                <a:gd name="T2" fmla="*/ 122 w 569"/>
                <a:gd name="T3" fmla="*/ 48 h 454"/>
                <a:gd name="T4" fmla="*/ 71 w 569"/>
                <a:gd name="T5" fmla="*/ 24 h 454"/>
                <a:gd name="T6" fmla="*/ 0 w 569"/>
                <a:gd name="T7" fmla="*/ 48 h 454"/>
                <a:gd name="T8" fmla="*/ 5 w 569"/>
                <a:gd name="T9" fmla="*/ 73 h 454"/>
                <a:gd name="T10" fmla="*/ 208 w 569"/>
                <a:gd name="T11" fmla="*/ 111 h 454"/>
                <a:gd name="T12" fmla="*/ 300 w 569"/>
                <a:gd name="T13" fmla="*/ 106 h 454"/>
                <a:gd name="T14" fmla="*/ 305 w 569"/>
                <a:gd name="T15" fmla="*/ 95 h 454"/>
                <a:gd name="T16" fmla="*/ 280 w 569"/>
                <a:gd name="T17" fmla="*/ 48 h 454"/>
                <a:gd name="T18" fmla="*/ 244 w 569"/>
                <a:gd name="T19" fmla="*/ 7 h 454"/>
                <a:gd name="T20" fmla="*/ 153 w 569"/>
                <a:gd name="T21" fmla="*/ 24 h 4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8472" name="Freeform 27"/>
            <p:cNvSpPr>
              <a:spLocks/>
            </p:cNvSpPr>
            <p:nvPr/>
          </p:nvSpPr>
          <p:spPr bwMode="auto">
            <a:xfrm>
              <a:off x="5270" y="2151"/>
              <a:ext cx="158" cy="126"/>
            </a:xfrm>
            <a:custGeom>
              <a:avLst/>
              <a:gdLst>
                <a:gd name="T0" fmla="*/ 114 w 294"/>
                <a:gd name="T1" fmla="*/ 0 h 279"/>
                <a:gd name="T2" fmla="*/ 145 w 294"/>
                <a:gd name="T3" fmla="*/ 34 h 279"/>
                <a:gd name="T4" fmla="*/ 145 w 294"/>
                <a:gd name="T5" fmla="*/ 73 h 279"/>
                <a:gd name="T6" fmla="*/ 125 w 294"/>
                <a:gd name="T7" fmla="*/ 68 h 279"/>
                <a:gd name="T8" fmla="*/ 130 w 294"/>
                <a:gd name="T9" fmla="*/ 90 h 279"/>
                <a:gd name="T10" fmla="*/ 125 w 294"/>
                <a:gd name="T11" fmla="*/ 120 h 279"/>
                <a:gd name="T12" fmla="*/ 109 w 294"/>
                <a:gd name="T13" fmla="*/ 124 h 279"/>
                <a:gd name="T14" fmla="*/ 104 w 294"/>
                <a:gd name="T15" fmla="*/ 111 h 279"/>
                <a:gd name="T16" fmla="*/ 89 w 294"/>
                <a:gd name="T17" fmla="*/ 60 h 279"/>
                <a:gd name="T18" fmla="*/ 63 w 294"/>
                <a:gd name="T19" fmla="*/ 120 h 279"/>
                <a:gd name="T20" fmla="*/ 48 w 294"/>
                <a:gd name="T21" fmla="*/ 115 h 279"/>
                <a:gd name="T22" fmla="*/ 44 w 294"/>
                <a:gd name="T23" fmla="*/ 60 h 279"/>
                <a:gd name="T24" fmla="*/ 48 w 294"/>
                <a:gd name="T25" fmla="*/ 73 h 279"/>
                <a:gd name="T26" fmla="*/ 13 w 294"/>
                <a:gd name="T27" fmla="*/ 98 h 279"/>
                <a:gd name="T28" fmla="*/ 3 w 294"/>
                <a:gd name="T29" fmla="*/ 81 h 279"/>
                <a:gd name="T30" fmla="*/ 44 w 294"/>
                <a:gd name="T31" fmla="*/ 13 h 279"/>
                <a:gd name="T32" fmla="*/ 114 w 294"/>
                <a:gd name="T33" fmla="*/ 0 h 2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4" h="279">
                  <a:moveTo>
                    <a:pt x="213" y="0"/>
                  </a:moveTo>
                  <a:cubicBezTo>
                    <a:pt x="226" y="42"/>
                    <a:pt x="246" y="39"/>
                    <a:pt x="270" y="76"/>
                  </a:cubicBezTo>
                  <a:cubicBezTo>
                    <a:pt x="278" y="101"/>
                    <a:pt x="294" y="137"/>
                    <a:pt x="270" y="161"/>
                  </a:cubicBezTo>
                  <a:cubicBezTo>
                    <a:pt x="261" y="170"/>
                    <a:pt x="245" y="154"/>
                    <a:pt x="232" y="151"/>
                  </a:cubicBezTo>
                  <a:cubicBezTo>
                    <a:pt x="204" y="73"/>
                    <a:pt x="236" y="184"/>
                    <a:pt x="241" y="199"/>
                  </a:cubicBezTo>
                  <a:cubicBezTo>
                    <a:pt x="238" y="221"/>
                    <a:pt x="242" y="245"/>
                    <a:pt x="232" y="265"/>
                  </a:cubicBezTo>
                  <a:cubicBezTo>
                    <a:pt x="227" y="274"/>
                    <a:pt x="212" y="279"/>
                    <a:pt x="203" y="274"/>
                  </a:cubicBezTo>
                  <a:cubicBezTo>
                    <a:pt x="194" y="270"/>
                    <a:pt x="197" y="255"/>
                    <a:pt x="194" y="246"/>
                  </a:cubicBezTo>
                  <a:cubicBezTo>
                    <a:pt x="184" y="208"/>
                    <a:pt x="178" y="170"/>
                    <a:pt x="166" y="132"/>
                  </a:cubicBezTo>
                  <a:cubicBezTo>
                    <a:pt x="158" y="198"/>
                    <a:pt x="170" y="231"/>
                    <a:pt x="118" y="265"/>
                  </a:cubicBezTo>
                  <a:cubicBezTo>
                    <a:pt x="109" y="262"/>
                    <a:pt x="93" y="265"/>
                    <a:pt x="90" y="255"/>
                  </a:cubicBezTo>
                  <a:cubicBezTo>
                    <a:pt x="79" y="215"/>
                    <a:pt x="81" y="173"/>
                    <a:pt x="81" y="132"/>
                  </a:cubicBezTo>
                  <a:cubicBezTo>
                    <a:pt x="81" y="122"/>
                    <a:pt x="87" y="151"/>
                    <a:pt x="90" y="161"/>
                  </a:cubicBezTo>
                  <a:cubicBezTo>
                    <a:pt x="76" y="204"/>
                    <a:pt x="61" y="193"/>
                    <a:pt x="24" y="217"/>
                  </a:cubicBezTo>
                  <a:cubicBezTo>
                    <a:pt x="18" y="205"/>
                    <a:pt x="7" y="194"/>
                    <a:pt x="5" y="180"/>
                  </a:cubicBezTo>
                  <a:cubicBezTo>
                    <a:pt x="0" y="137"/>
                    <a:pt x="43" y="54"/>
                    <a:pt x="81" y="29"/>
                  </a:cubicBezTo>
                  <a:cubicBezTo>
                    <a:pt x="118" y="4"/>
                    <a:pt x="171" y="15"/>
                    <a:pt x="213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8473" name="Freeform 28"/>
            <p:cNvSpPr>
              <a:spLocks/>
            </p:cNvSpPr>
            <p:nvPr/>
          </p:nvSpPr>
          <p:spPr bwMode="auto">
            <a:xfrm>
              <a:off x="4702" y="2074"/>
              <a:ext cx="150" cy="136"/>
            </a:xfrm>
            <a:custGeom>
              <a:avLst/>
              <a:gdLst>
                <a:gd name="T0" fmla="*/ 79 w 279"/>
                <a:gd name="T1" fmla="*/ 0 h 302"/>
                <a:gd name="T2" fmla="*/ 18 w 279"/>
                <a:gd name="T3" fmla="*/ 21 h 302"/>
                <a:gd name="T4" fmla="*/ 33 w 279"/>
                <a:gd name="T5" fmla="*/ 51 h 302"/>
                <a:gd name="T6" fmla="*/ 23 w 279"/>
                <a:gd name="T7" fmla="*/ 64 h 302"/>
                <a:gd name="T8" fmla="*/ 8 w 279"/>
                <a:gd name="T9" fmla="*/ 72 h 302"/>
                <a:gd name="T10" fmla="*/ 48 w 279"/>
                <a:gd name="T11" fmla="*/ 94 h 302"/>
                <a:gd name="T12" fmla="*/ 54 w 279"/>
                <a:gd name="T13" fmla="*/ 106 h 302"/>
                <a:gd name="T14" fmla="*/ 89 w 279"/>
                <a:gd name="T15" fmla="*/ 119 h 302"/>
                <a:gd name="T16" fmla="*/ 99 w 279"/>
                <a:gd name="T17" fmla="*/ 127 h 302"/>
                <a:gd name="T18" fmla="*/ 115 w 279"/>
                <a:gd name="T19" fmla="*/ 136 h 302"/>
                <a:gd name="T20" fmla="*/ 145 w 279"/>
                <a:gd name="T21" fmla="*/ 102 h 302"/>
                <a:gd name="T22" fmla="*/ 140 w 279"/>
                <a:gd name="T23" fmla="*/ 13 h 302"/>
                <a:gd name="T24" fmla="*/ 79 w 279"/>
                <a:gd name="T25" fmla="*/ 0 h 3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8474" name="Freeform 29"/>
            <p:cNvSpPr>
              <a:spLocks/>
            </p:cNvSpPr>
            <p:nvPr/>
          </p:nvSpPr>
          <p:spPr bwMode="auto">
            <a:xfrm>
              <a:off x="5057" y="1774"/>
              <a:ext cx="170" cy="124"/>
            </a:xfrm>
            <a:custGeom>
              <a:avLst/>
              <a:gdLst>
                <a:gd name="T0" fmla="*/ 3 w 453"/>
                <a:gd name="T1" fmla="*/ 67 h 392"/>
                <a:gd name="T2" fmla="*/ 25 w 453"/>
                <a:gd name="T3" fmla="*/ 55 h 392"/>
                <a:gd name="T4" fmla="*/ 39 w 453"/>
                <a:gd name="T5" fmla="*/ 19 h 392"/>
                <a:gd name="T6" fmla="*/ 50 w 453"/>
                <a:gd name="T7" fmla="*/ 16 h 392"/>
                <a:gd name="T8" fmla="*/ 74 w 453"/>
                <a:gd name="T9" fmla="*/ 13 h 392"/>
                <a:gd name="T10" fmla="*/ 141 w 453"/>
                <a:gd name="T11" fmla="*/ 16 h 392"/>
                <a:gd name="T12" fmla="*/ 159 w 453"/>
                <a:gd name="T13" fmla="*/ 52 h 392"/>
                <a:gd name="T14" fmla="*/ 170 w 453"/>
                <a:gd name="T15" fmla="*/ 82 h 392"/>
                <a:gd name="T16" fmla="*/ 159 w 453"/>
                <a:gd name="T17" fmla="*/ 112 h 392"/>
                <a:gd name="T18" fmla="*/ 124 w 453"/>
                <a:gd name="T19" fmla="*/ 121 h 392"/>
                <a:gd name="T20" fmla="*/ 42 w 453"/>
                <a:gd name="T21" fmla="*/ 109 h 392"/>
                <a:gd name="T22" fmla="*/ 39 w 453"/>
                <a:gd name="T23" fmla="*/ 100 h 392"/>
                <a:gd name="T24" fmla="*/ 18 w 453"/>
                <a:gd name="T25" fmla="*/ 88 h 392"/>
                <a:gd name="T26" fmla="*/ 14 w 453"/>
                <a:gd name="T27" fmla="*/ 79 h 392"/>
                <a:gd name="T28" fmla="*/ 3 w 453"/>
                <a:gd name="T29" fmla="*/ 67 h 3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53" h="392">
                  <a:moveTo>
                    <a:pt x="9" y="212"/>
                  </a:moveTo>
                  <a:cubicBezTo>
                    <a:pt x="28" y="199"/>
                    <a:pt x="47" y="187"/>
                    <a:pt x="66" y="174"/>
                  </a:cubicBezTo>
                  <a:cubicBezTo>
                    <a:pt x="77" y="167"/>
                    <a:pt x="97" y="81"/>
                    <a:pt x="104" y="61"/>
                  </a:cubicBezTo>
                  <a:cubicBezTo>
                    <a:pt x="107" y="52"/>
                    <a:pt x="122" y="53"/>
                    <a:pt x="132" y="51"/>
                  </a:cubicBezTo>
                  <a:cubicBezTo>
                    <a:pt x="154" y="47"/>
                    <a:pt x="176" y="45"/>
                    <a:pt x="198" y="42"/>
                  </a:cubicBezTo>
                  <a:cubicBezTo>
                    <a:pt x="263" y="19"/>
                    <a:pt x="326" y="0"/>
                    <a:pt x="377" y="51"/>
                  </a:cubicBezTo>
                  <a:cubicBezTo>
                    <a:pt x="392" y="95"/>
                    <a:pt x="400" y="127"/>
                    <a:pt x="425" y="165"/>
                  </a:cubicBezTo>
                  <a:cubicBezTo>
                    <a:pt x="447" y="233"/>
                    <a:pt x="438" y="202"/>
                    <a:pt x="453" y="259"/>
                  </a:cubicBezTo>
                  <a:cubicBezTo>
                    <a:pt x="450" y="271"/>
                    <a:pt x="429" y="352"/>
                    <a:pt x="425" y="353"/>
                  </a:cubicBezTo>
                  <a:cubicBezTo>
                    <a:pt x="356" y="376"/>
                    <a:pt x="387" y="367"/>
                    <a:pt x="330" y="382"/>
                  </a:cubicBezTo>
                  <a:cubicBezTo>
                    <a:pt x="229" y="376"/>
                    <a:pt x="184" y="392"/>
                    <a:pt x="113" y="344"/>
                  </a:cubicBezTo>
                  <a:cubicBezTo>
                    <a:pt x="110" y="335"/>
                    <a:pt x="111" y="323"/>
                    <a:pt x="104" y="316"/>
                  </a:cubicBezTo>
                  <a:cubicBezTo>
                    <a:pt x="88" y="300"/>
                    <a:pt x="47" y="278"/>
                    <a:pt x="47" y="278"/>
                  </a:cubicBezTo>
                  <a:cubicBezTo>
                    <a:pt x="44" y="269"/>
                    <a:pt x="44" y="257"/>
                    <a:pt x="37" y="250"/>
                  </a:cubicBezTo>
                  <a:cubicBezTo>
                    <a:pt x="0" y="213"/>
                    <a:pt x="9" y="272"/>
                    <a:pt x="9" y="212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8475" name="Oval 30"/>
            <p:cNvSpPr>
              <a:spLocks noChangeArrowheads="1"/>
            </p:cNvSpPr>
            <p:nvPr/>
          </p:nvSpPr>
          <p:spPr bwMode="auto">
            <a:xfrm>
              <a:off x="4943" y="1403"/>
              <a:ext cx="404" cy="39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8476" name="Freeform 31"/>
            <p:cNvSpPr>
              <a:spLocks/>
            </p:cNvSpPr>
            <p:nvPr/>
          </p:nvSpPr>
          <p:spPr bwMode="auto">
            <a:xfrm>
              <a:off x="4769" y="1829"/>
              <a:ext cx="643" cy="400"/>
            </a:xfrm>
            <a:custGeom>
              <a:avLst/>
              <a:gdLst>
                <a:gd name="T0" fmla="*/ 295 w 1716"/>
                <a:gd name="T1" fmla="*/ 12 h 1261"/>
                <a:gd name="T2" fmla="*/ 320 w 1716"/>
                <a:gd name="T3" fmla="*/ 24 h 1261"/>
                <a:gd name="T4" fmla="*/ 330 w 1716"/>
                <a:gd name="T5" fmla="*/ 33 h 1261"/>
                <a:gd name="T6" fmla="*/ 362 w 1716"/>
                <a:gd name="T7" fmla="*/ 45 h 1261"/>
                <a:gd name="T8" fmla="*/ 422 w 1716"/>
                <a:gd name="T9" fmla="*/ 42 h 1261"/>
                <a:gd name="T10" fmla="*/ 440 w 1716"/>
                <a:gd name="T11" fmla="*/ 27 h 1261"/>
                <a:gd name="T12" fmla="*/ 461 w 1716"/>
                <a:gd name="T13" fmla="*/ 15 h 1261"/>
                <a:gd name="T14" fmla="*/ 511 w 1716"/>
                <a:gd name="T15" fmla="*/ 3 h 1261"/>
                <a:gd name="T16" fmla="*/ 560 w 1716"/>
                <a:gd name="T17" fmla="*/ 6 h 1261"/>
                <a:gd name="T18" fmla="*/ 585 w 1716"/>
                <a:gd name="T19" fmla="*/ 48 h 1261"/>
                <a:gd name="T20" fmla="*/ 595 w 1716"/>
                <a:gd name="T21" fmla="*/ 135 h 1261"/>
                <a:gd name="T22" fmla="*/ 606 w 1716"/>
                <a:gd name="T23" fmla="*/ 186 h 1261"/>
                <a:gd name="T24" fmla="*/ 617 w 1716"/>
                <a:gd name="T25" fmla="*/ 252 h 1261"/>
                <a:gd name="T26" fmla="*/ 638 w 1716"/>
                <a:gd name="T27" fmla="*/ 324 h 1261"/>
                <a:gd name="T28" fmla="*/ 642 w 1716"/>
                <a:gd name="T29" fmla="*/ 336 h 1261"/>
                <a:gd name="T30" fmla="*/ 631 w 1716"/>
                <a:gd name="T31" fmla="*/ 341 h 1261"/>
                <a:gd name="T32" fmla="*/ 585 w 1716"/>
                <a:gd name="T33" fmla="*/ 344 h 1261"/>
                <a:gd name="T34" fmla="*/ 514 w 1716"/>
                <a:gd name="T35" fmla="*/ 159 h 1261"/>
                <a:gd name="T36" fmla="*/ 500 w 1716"/>
                <a:gd name="T37" fmla="*/ 129 h 1261"/>
                <a:gd name="T38" fmla="*/ 500 w 1716"/>
                <a:gd name="T39" fmla="*/ 390 h 1261"/>
                <a:gd name="T40" fmla="*/ 461 w 1716"/>
                <a:gd name="T41" fmla="*/ 386 h 1261"/>
                <a:gd name="T42" fmla="*/ 369 w 1716"/>
                <a:gd name="T43" fmla="*/ 363 h 1261"/>
                <a:gd name="T44" fmla="*/ 210 w 1716"/>
                <a:gd name="T45" fmla="*/ 363 h 1261"/>
                <a:gd name="T46" fmla="*/ 213 w 1716"/>
                <a:gd name="T47" fmla="*/ 353 h 1261"/>
                <a:gd name="T48" fmla="*/ 227 w 1716"/>
                <a:gd name="T49" fmla="*/ 165 h 1261"/>
                <a:gd name="T50" fmla="*/ 224 w 1716"/>
                <a:gd name="T51" fmla="*/ 135 h 1261"/>
                <a:gd name="T52" fmla="*/ 210 w 1716"/>
                <a:gd name="T53" fmla="*/ 156 h 1261"/>
                <a:gd name="T54" fmla="*/ 167 w 1716"/>
                <a:gd name="T55" fmla="*/ 195 h 1261"/>
                <a:gd name="T56" fmla="*/ 157 w 1716"/>
                <a:gd name="T57" fmla="*/ 204 h 1261"/>
                <a:gd name="T58" fmla="*/ 114 w 1716"/>
                <a:gd name="T59" fmla="*/ 261 h 1261"/>
                <a:gd name="T60" fmla="*/ 86 w 1716"/>
                <a:gd name="T61" fmla="*/ 303 h 1261"/>
                <a:gd name="T62" fmla="*/ 58 w 1716"/>
                <a:gd name="T63" fmla="*/ 293 h 1261"/>
                <a:gd name="T64" fmla="*/ 54 w 1716"/>
                <a:gd name="T65" fmla="*/ 285 h 1261"/>
                <a:gd name="T66" fmla="*/ 43 w 1716"/>
                <a:gd name="T67" fmla="*/ 279 h 1261"/>
                <a:gd name="T68" fmla="*/ 33 w 1716"/>
                <a:gd name="T69" fmla="*/ 270 h 1261"/>
                <a:gd name="T70" fmla="*/ 8 w 1716"/>
                <a:gd name="T71" fmla="*/ 258 h 1261"/>
                <a:gd name="T72" fmla="*/ 1 w 1716"/>
                <a:gd name="T73" fmla="*/ 246 h 1261"/>
                <a:gd name="T74" fmla="*/ 15 w 1716"/>
                <a:gd name="T75" fmla="*/ 228 h 1261"/>
                <a:gd name="T76" fmla="*/ 79 w 1716"/>
                <a:gd name="T77" fmla="*/ 177 h 1261"/>
                <a:gd name="T78" fmla="*/ 111 w 1716"/>
                <a:gd name="T79" fmla="*/ 132 h 1261"/>
                <a:gd name="T80" fmla="*/ 146 w 1716"/>
                <a:gd name="T81" fmla="*/ 105 h 1261"/>
                <a:gd name="T82" fmla="*/ 203 w 1716"/>
                <a:gd name="T83" fmla="*/ 48 h 1261"/>
                <a:gd name="T84" fmla="*/ 231 w 1716"/>
                <a:gd name="T85" fmla="*/ 15 h 1261"/>
                <a:gd name="T86" fmla="*/ 266 w 1716"/>
                <a:gd name="T87" fmla="*/ 0 h 1261"/>
                <a:gd name="T88" fmla="*/ 284 w 1716"/>
                <a:gd name="T89" fmla="*/ 3 h 1261"/>
                <a:gd name="T90" fmla="*/ 295 w 1716"/>
                <a:gd name="T91" fmla="*/ 12 h 126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716" h="1261">
                  <a:moveTo>
                    <a:pt x="787" y="38"/>
                  </a:moveTo>
                  <a:cubicBezTo>
                    <a:pt x="808" y="52"/>
                    <a:pt x="832" y="61"/>
                    <a:pt x="853" y="76"/>
                  </a:cubicBezTo>
                  <a:cubicBezTo>
                    <a:pt x="864" y="84"/>
                    <a:pt x="871" y="96"/>
                    <a:pt x="881" y="104"/>
                  </a:cubicBezTo>
                  <a:cubicBezTo>
                    <a:pt x="907" y="125"/>
                    <a:pt x="935" y="131"/>
                    <a:pt x="966" y="142"/>
                  </a:cubicBezTo>
                  <a:cubicBezTo>
                    <a:pt x="1020" y="139"/>
                    <a:pt x="1074" y="140"/>
                    <a:pt x="1127" y="132"/>
                  </a:cubicBezTo>
                  <a:cubicBezTo>
                    <a:pt x="1158" y="127"/>
                    <a:pt x="1155" y="102"/>
                    <a:pt x="1174" y="85"/>
                  </a:cubicBezTo>
                  <a:cubicBezTo>
                    <a:pt x="1191" y="70"/>
                    <a:pt x="1211" y="60"/>
                    <a:pt x="1230" y="47"/>
                  </a:cubicBezTo>
                  <a:cubicBezTo>
                    <a:pt x="1268" y="21"/>
                    <a:pt x="1363" y="9"/>
                    <a:pt x="1363" y="9"/>
                  </a:cubicBezTo>
                  <a:cubicBezTo>
                    <a:pt x="1407" y="12"/>
                    <a:pt x="1453" y="6"/>
                    <a:pt x="1495" y="19"/>
                  </a:cubicBezTo>
                  <a:cubicBezTo>
                    <a:pt x="1515" y="25"/>
                    <a:pt x="1554" y="130"/>
                    <a:pt x="1561" y="151"/>
                  </a:cubicBezTo>
                  <a:cubicBezTo>
                    <a:pt x="1573" y="242"/>
                    <a:pt x="1577" y="334"/>
                    <a:pt x="1589" y="425"/>
                  </a:cubicBezTo>
                  <a:cubicBezTo>
                    <a:pt x="1596" y="479"/>
                    <a:pt x="1612" y="531"/>
                    <a:pt x="1618" y="585"/>
                  </a:cubicBezTo>
                  <a:cubicBezTo>
                    <a:pt x="1626" y="654"/>
                    <a:pt x="1623" y="728"/>
                    <a:pt x="1646" y="793"/>
                  </a:cubicBezTo>
                  <a:cubicBezTo>
                    <a:pt x="1656" y="874"/>
                    <a:pt x="1666" y="947"/>
                    <a:pt x="1703" y="1020"/>
                  </a:cubicBezTo>
                  <a:cubicBezTo>
                    <a:pt x="1706" y="1033"/>
                    <a:pt x="1716" y="1046"/>
                    <a:pt x="1712" y="1058"/>
                  </a:cubicBezTo>
                  <a:cubicBezTo>
                    <a:pt x="1708" y="1069"/>
                    <a:pt x="1695" y="1074"/>
                    <a:pt x="1684" y="1076"/>
                  </a:cubicBezTo>
                  <a:cubicBezTo>
                    <a:pt x="1644" y="1083"/>
                    <a:pt x="1602" y="1083"/>
                    <a:pt x="1561" y="1086"/>
                  </a:cubicBezTo>
                  <a:cubicBezTo>
                    <a:pt x="1188" y="1206"/>
                    <a:pt x="1574" y="637"/>
                    <a:pt x="1372" y="500"/>
                  </a:cubicBezTo>
                  <a:cubicBezTo>
                    <a:pt x="1362" y="467"/>
                    <a:pt x="1345" y="438"/>
                    <a:pt x="1334" y="406"/>
                  </a:cubicBezTo>
                  <a:cubicBezTo>
                    <a:pt x="1335" y="463"/>
                    <a:pt x="1358" y="1148"/>
                    <a:pt x="1334" y="1228"/>
                  </a:cubicBezTo>
                  <a:cubicBezTo>
                    <a:pt x="1324" y="1261"/>
                    <a:pt x="1265" y="1222"/>
                    <a:pt x="1230" y="1218"/>
                  </a:cubicBezTo>
                  <a:cubicBezTo>
                    <a:pt x="1144" y="1207"/>
                    <a:pt x="1066" y="1169"/>
                    <a:pt x="985" y="1143"/>
                  </a:cubicBezTo>
                  <a:cubicBezTo>
                    <a:pt x="918" y="1145"/>
                    <a:pt x="647" y="1162"/>
                    <a:pt x="560" y="1143"/>
                  </a:cubicBezTo>
                  <a:cubicBezTo>
                    <a:pt x="550" y="1141"/>
                    <a:pt x="566" y="1124"/>
                    <a:pt x="569" y="1114"/>
                  </a:cubicBezTo>
                  <a:cubicBezTo>
                    <a:pt x="576" y="920"/>
                    <a:pt x="562" y="710"/>
                    <a:pt x="607" y="519"/>
                  </a:cubicBezTo>
                  <a:cubicBezTo>
                    <a:pt x="604" y="488"/>
                    <a:pt x="616" y="451"/>
                    <a:pt x="598" y="425"/>
                  </a:cubicBezTo>
                  <a:cubicBezTo>
                    <a:pt x="584" y="404"/>
                    <a:pt x="561" y="489"/>
                    <a:pt x="560" y="491"/>
                  </a:cubicBezTo>
                  <a:cubicBezTo>
                    <a:pt x="534" y="543"/>
                    <a:pt x="488" y="573"/>
                    <a:pt x="447" y="614"/>
                  </a:cubicBezTo>
                  <a:cubicBezTo>
                    <a:pt x="437" y="624"/>
                    <a:pt x="418" y="642"/>
                    <a:pt x="418" y="642"/>
                  </a:cubicBezTo>
                  <a:cubicBezTo>
                    <a:pt x="386" y="707"/>
                    <a:pt x="341" y="760"/>
                    <a:pt x="305" y="822"/>
                  </a:cubicBezTo>
                  <a:cubicBezTo>
                    <a:pt x="278" y="869"/>
                    <a:pt x="275" y="924"/>
                    <a:pt x="229" y="954"/>
                  </a:cubicBezTo>
                  <a:cubicBezTo>
                    <a:pt x="215" y="949"/>
                    <a:pt x="160" y="930"/>
                    <a:pt x="154" y="925"/>
                  </a:cubicBezTo>
                  <a:cubicBezTo>
                    <a:pt x="146" y="919"/>
                    <a:pt x="150" y="905"/>
                    <a:pt x="144" y="897"/>
                  </a:cubicBezTo>
                  <a:cubicBezTo>
                    <a:pt x="137" y="888"/>
                    <a:pt x="125" y="885"/>
                    <a:pt x="116" y="878"/>
                  </a:cubicBezTo>
                  <a:cubicBezTo>
                    <a:pt x="106" y="870"/>
                    <a:pt x="99" y="858"/>
                    <a:pt x="88" y="850"/>
                  </a:cubicBezTo>
                  <a:cubicBezTo>
                    <a:pt x="67" y="835"/>
                    <a:pt x="43" y="826"/>
                    <a:pt x="22" y="812"/>
                  </a:cubicBezTo>
                  <a:cubicBezTo>
                    <a:pt x="16" y="799"/>
                    <a:pt x="0" y="788"/>
                    <a:pt x="3" y="774"/>
                  </a:cubicBezTo>
                  <a:cubicBezTo>
                    <a:pt x="7" y="752"/>
                    <a:pt x="28" y="737"/>
                    <a:pt x="41" y="718"/>
                  </a:cubicBezTo>
                  <a:cubicBezTo>
                    <a:pt x="80" y="661"/>
                    <a:pt x="156" y="598"/>
                    <a:pt x="211" y="557"/>
                  </a:cubicBezTo>
                  <a:cubicBezTo>
                    <a:pt x="235" y="521"/>
                    <a:pt x="267" y="444"/>
                    <a:pt x="296" y="415"/>
                  </a:cubicBezTo>
                  <a:cubicBezTo>
                    <a:pt x="325" y="386"/>
                    <a:pt x="363" y="357"/>
                    <a:pt x="390" y="330"/>
                  </a:cubicBezTo>
                  <a:cubicBezTo>
                    <a:pt x="445" y="275"/>
                    <a:pt x="475" y="196"/>
                    <a:pt x="541" y="151"/>
                  </a:cubicBezTo>
                  <a:cubicBezTo>
                    <a:pt x="558" y="105"/>
                    <a:pt x="577" y="73"/>
                    <a:pt x="617" y="47"/>
                  </a:cubicBezTo>
                  <a:cubicBezTo>
                    <a:pt x="643" y="6"/>
                    <a:pt x="663" y="9"/>
                    <a:pt x="711" y="0"/>
                  </a:cubicBezTo>
                  <a:cubicBezTo>
                    <a:pt x="727" y="3"/>
                    <a:pt x="745" y="0"/>
                    <a:pt x="758" y="9"/>
                  </a:cubicBezTo>
                  <a:cubicBezTo>
                    <a:pt x="810" y="44"/>
                    <a:pt x="733" y="38"/>
                    <a:pt x="787" y="38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8477" name="Freeform 32"/>
            <p:cNvSpPr>
              <a:spLocks/>
            </p:cNvSpPr>
            <p:nvPr/>
          </p:nvSpPr>
          <p:spPr bwMode="auto">
            <a:xfrm>
              <a:off x="4953" y="2156"/>
              <a:ext cx="366" cy="423"/>
            </a:xfrm>
            <a:custGeom>
              <a:avLst/>
              <a:gdLst>
                <a:gd name="T0" fmla="*/ 40 w 680"/>
                <a:gd name="T1" fmla="*/ 37 h 940"/>
                <a:gd name="T2" fmla="*/ 36 w 680"/>
                <a:gd name="T3" fmla="*/ 93 h 940"/>
                <a:gd name="T4" fmla="*/ 30 w 680"/>
                <a:gd name="T5" fmla="*/ 267 h 940"/>
                <a:gd name="T6" fmla="*/ 0 w 680"/>
                <a:gd name="T7" fmla="*/ 382 h 940"/>
                <a:gd name="T8" fmla="*/ 15 w 680"/>
                <a:gd name="T9" fmla="*/ 386 h 940"/>
                <a:gd name="T10" fmla="*/ 158 w 680"/>
                <a:gd name="T11" fmla="*/ 378 h 940"/>
                <a:gd name="T12" fmla="*/ 163 w 680"/>
                <a:gd name="T13" fmla="*/ 348 h 940"/>
                <a:gd name="T14" fmla="*/ 173 w 680"/>
                <a:gd name="T15" fmla="*/ 310 h 940"/>
                <a:gd name="T16" fmla="*/ 178 w 680"/>
                <a:gd name="T17" fmla="*/ 157 h 940"/>
                <a:gd name="T18" fmla="*/ 183 w 680"/>
                <a:gd name="T19" fmla="*/ 169 h 940"/>
                <a:gd name="T20" fmla="*/ 188 w 680"/>
                <a:gd name="T21" fmla="*/ 212 h 940"/>
                <a:gd name="T22" fmla="*/ 198 w 680"/>
                <a:gd name="T23" fmla="*/ 275 h 940"/>
                <a:gd name="T24" fmla="*/ 203 w 680"/>
                <a:gd name="T25" fmla="*/ 416 h 940"/>
                <a:gd name="T26" fmla="*/ 264 w 680"/>
                <a:gd name="T27" fmla="*/ 407 h 940"/>
                <a:gd name="T28" fmla="*/ 294 w 680"/>
                <a:gd name="T29" fmla="*/ 399 h 940"/>
                <a:gd name="T30" fmla="*/ 366 w 680"/>
                <a:gd name="T31" fmla="*/ 399 h 940"/>
                <a:gd name="T32" fmla="*/ 335 w 680"/>
                <a:gd name="T33" fmla="*/ 297 h 940"/>
                <a:gd name="T34" fmla="*/ 300 w 680"/>
                <a:gd name="T35" fmla="*/ 76 h 940"/>
                <a:gd name="T36" fmla="*/ 259 w 680"/>
                <a:gd name="T37" fmla="*/ 21 h 940"/>
                <a:gd name="T38" fmla="*/ 92 w 680"/>
                <a:gd name="T39" fmla="*/ 12 h 940"/>
                <a:gd name="T40" fmla="*/ 51 w 680"/>
                <a:gd name="T41" fmla="*/ 25 h 940"/>
                <a:gd name="T42" fmla="*/ 40 w 680"/>
                <a:gd name="T43" fmla="*/ 37 h 9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80" h="940">
                  <a:moveTo>
                    <a:pt x="75" y="83"/>
                  </a:moveTo>
                  <a:cubicBezTo>
                    <a:pt x="72" y="124"/>
                    <a:pt x="68" y="165"/>
                    <a:pt x="66" y="206"/>
                  </a:cubicBezTo>
                  <a:cubicBezTo>
                    <a:pt x="61" y="335"/>
                    <a:pt x="62" y="464"/>
                    <a:pt x="56" y="593"/>
                  </a:cubicBezTo>
                  <a:cubicBezTo>
                    <a:pt x="52" y="675"/>
                    <a:pt x="19" y="767"/>
                    <a:pt x="0" y="848"/>
                  </a:cubicBezTo>
                  <a:cubicBezTo>
                    <a:pt x="9" y="851"/>
                    <a:pt x="18" y="858"/>
                    <a:pt x="28" y="858"/>
                  </a:cubicBezTo>
                  <a:cubicBezTo>
                    <a:pt x="117" y="855"/>
                    <a:pt x="208" y="865"/>
                    <a:pt x="293" y="839"/>
                  </a:cubicBezTo>
                  <a:cubicBezTo>
                    <a:pt x="314" y="832"/>
                    <a:pt x="298" y="795"/>
                    <a:pt x="302" y="773"/>
                  </a:cubicBezTo>
                  <a:cubicBezTo>
                    <a:pt x="307" y="744"/>
                    <a:pt x="315" y="716"/>
                    <a:pt x="321" y="688"/>
                  </a:cubicBezTo>
                  <a:cubicBezTo>
                    <a:pt x="324" y="575"/>
                    <a:pt x="323" y="461"/>
                    <a:pt x="330" y="348"/>
                  </a:cubicBezTo>
                  <a:cubicBezTo>
                    <a:pt x="331" y="338"/>
                    <a:pt x="338" y="366"/>
                    <a:pt x="340" y="376"/>
                  </a:cubicBezTo>
                  <a:cubicBezTo>
                    <a:pt x="345" y="407"/>
                    <a:pt x="346" y="439"/>
                    <a:pt x="349" y="471"/>
                  </a:cubicBezTo>
                  <a:cubicBezTo>
                    <a:pt x="359" y="574"/>
                    <a:pt x="354" y="538"/>
                    <a:pt x="368" y="612"/>
                  </a:cubicBezTo>
                  <a:cubicBezTo>
                    <a:pt x="371" y="716"/>
                    <a:pt x="346" y="825"/>
                    <a:pt x="377" y="924"/>
                  </a:cubicBezTo>
                  <a:cubicBezTo>
                    <a:pt x="382" y="940"/>
                    <a:pt x="467" y="913"/>
                    <a:pt x="491" y="905"/>
                  </a:cubicBezTo>
                  <a:cubicBezTo>
                    <a:pt x="510" y="899"/>
                    <a:pt x="547" y="886"/>
                    <a:pt x="547" y="886"/>
                  </a:cubicBezTo>
                  <a:cubicBezTo>
                    <a:pt x="620" y="900"/>
                    <a:pt x="605" y="911"/>
                    <a:pt x="680" y="886"/>
                  </a:cubicBezTo>
                  <a:cubicBezTo>
                    <a:pt x="664" y="809"/>
                    <a:pt x="646" y="735"/>
                    <a:pt x="623" y="659"/>
                  </a:cubicBezTo>
                  <a:cubicBezTo>
                    <a:pt x="616" y="486"/>
                    <a:pt x="604" y="333"/>
                    <a:pt x="557" y="168"/>
                  </a:cubicBezTo>
                  <a:cubicBezTo>
                    <a:pt x="543" y="119"/>
                    <a:pt x="529" y="69"/>
                    <a:pt x="481" y="46"/>
                  </a:cubicBezTo>
                  <a:cubicBezTo>
                    <a:pt x="388" y="0"/>
                    <a:pt x="274" y="30"/>
                    <a:pt x="170" y="27"/>
                  </a:cubicBezTo>
                  <a:cubicBezTo>
                    <a:pt x="144" y="32"/>
                    <a:pt x="113" y="32"/>
                    <a:pt x="94" y="55"/>
                  </a:cubicBezTo>
                  <a:cubicBezTo>
                    <a:pt x="69" y="86"/>
                    <a:pt x="100" y="83"/>
                    <a:pt x="75" y="83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8479" name="Oval 34"/>
            <p:cNvSpPr>
              <a:spLocks noChangeArrowheads="1"/>
            </p:cNvSpPr>
            <p:nvPr/>
          </p:nvSpPr>
          <p:spPr bwMode="auto">
            <a:xfrm flipH="1">
              <a:off x="5132" y="1386"/>
              <a:ext cx="60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8480" name="Text Box 35"/>
            <p:cNvSpPr txBox="1">
              <a:spLocks noChangeArrowheads="1"/>
            </p:cNvSpPr>
            <p:nvPr/>
          </p:nvSpPr>
          <p:spPr bwMode="auto">
            <a:xfrm>
              <a:off x="5031" y="1473"/>
              <a:ext cx="2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</p:grpSp>
      <p:sp>
        <p:nvSpPr>
          <p:cNvPr id="70" name="Title 1"/>
          <p:cNvSpPr txBox="1">
            <a:spLocks/>
          </p:cNvSpPr>
          <p:nvPr/>
        </p:nvSpPr>
        <p:spPr>
          <a:xfrm>
            <a:off x="396652" y="260648"/>
            <a:ext cx="8350696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Trebuchet MS" panose="020B0603020202020204" pitchFamily="34" charset="0"/>
              </a:rPr>
              <a:t>B</a:t>
            </a:r>
            <a:r>
              <a:rPr lang="en-GB" dirty="0" smtClean="0">
                <a:latin typeface="Trebuchet MS" panose="020B0603020202020204" pitchFamily="34" charset="0"/>
              </a:rPr>
              <a:t>onding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71" name="AutoShape 207"/>
          <p:cNvSpPr>
            <a:spLocks noChangeArrowheads="1"/>
          </p:cNvSpPr>
          <p:nvPr/>
        </p:nvSpPr>
        <p:spPr bwMode="auto">
          <a:xfrm>
            <a:off x="1965449" y="1410149"/>
            <a:ext cx="2102495" cy="1403373"/>
          </a:xfrm>
          <a:prstGeom prst="wedgeRoundRectCallout">
            <a:avLst>
              <a:gd name="adj1" fmla="val -64481"/>
              <a:gd name="adj2" fmla="val -29108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Here comes one of my friends, Harry </a:t>
            </a:r>
            <a:r>
              <a:rPr lang="en-GB" alt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Hydrogen.</a:t>
            </a:r>
            <a:endParaRPr lang="en-GB" altLang="en-US" sz="20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72" name="Group 209"/>
          <p:cNvGrpSpPr>
            <a:grpSpLocks/>
          </p:cNvGrpSpPr>
          <p:nvPr/>
        </p:nvGrpSpPr>
        <p:grpSpPr bwMode="auto">
          <a:xfrm>
            <a:off x="504031" y="1380009"/>
            <a:ext cx="1182688" cy="2041525"/>
            <a:chOff x="214" y="174"/>
            <a:chExt cx="745" cy="1286"/>
          </a:xfrm>
        </p:grpSpPr>
        <p:grpSp>
          <p:nvGrpSpPr>
            <p:cNvPr id="73" name="Group 210"/>
            <p:cNvGrpSpPr>
              <a:grpSpLocks/>
            </p:cNvGrpSpPr>
            <p:nvPr/>
          </p:nvGrpSpPr>
          <p:grpSpPr bwMode="auto">
            <a:xfrm>
              <a:off x="214" y="174"/>
              <a:ext cx="745" cy="1286"/>
              <a:chOff x="387" y="870"/>
              <a:chExt cx="745" cy="1286"/>
            </a:xfrm>
          </p:grpSpPr>
          <p:sp>
            <p:nvSpPr>
              <p:cNvPr id="75" name="Freeform 211"/>
              <p:cNvSpPr>
                <a:spLocks/>
              </p:cNvSpPr>
              <p:nvPr/>
            </p:nvSpPr>
            <p:spPr bwMode="auto">
              <a:xfrm>
                <a:off x="387" y="2024"/>
                <a:ext cx="306" cy="132"/>
              </a:xfrm>
              <a:custGeom>
                <a:avLst/>
                <a:gdLst>
                  <a:gd name="T0" fmla="*/ 153 w 569"/>
                  <a:gd name="T1" fmla="*/ 24 h 454"/>
                  <a:gd name="T2" fmla="*/ 122 w 569"/>
                  <a:gd name="T3" fmla="*/ 48 h 454"/>
                  <a:gd name="T4" fmla="*/ 71 w 569"/>
                  <a:gd name="T5" fmla="*/ 24 h 454"/>
                  <a:gd name="T6" fmla="*/ 0 w 569"/>
                  <a:gd name="T7" fmla="*/ 48 h 454"/>
                  <a:gd name="T8" fmla="*/ 5 w 569"/>
                  <a:gd name="T9" fmla="*/ 73 h 454"/>
                  <a:gd name="T10" fmla="*/ 208 w 569"/>
                  <a:gd name="T11" fmla="*/ 111 h 454"/>
                  <a:gd name="T12" fmla="*/ 300 w 569"/>
                  <a:gd name="T13" fmla="*/ 106 h 454"/>
                  <a:gd name="T14" fmla="*/ 305 w 569"/>
                  <a:gd name="T15" fmla="*/ 95 h 454"/>
                  <a:gd name="T16" fmla="*/ 280 w 569"/>
                  <a:gd name="T17" fmla="*/ 48 h 454"/>
                  <a:gd name="T18" fmla="*/ 244 w 569"/>
                  <a:gd name="T19" fmla="*/ 7 h 454"/>
                  <a:gd name="T20" fmla="*/ 153 w 569"/>
                  <a:gd name="T21" fmla="*/ 24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6" name="Freeform 212"/>
              <p:cNvSpPr>
                <a:spLocks/>
              </p:cNvSpPr>
              <p:nvPr/>
            </p:nvSpPr>
            <p:spPr bwMode="auto">
              <a:xfrm flipH="1">
                <a:off x="707" y="2019"/>
                <a:ext cx="306" cy="132"/>
              </a:xfrm>
              <a:custGeom>
                <a:avLst/>
                <a:gdLst>
                  <a:gd name="T0" fmla="*/ 153 w 569"/>
                  <a:gd name="T1" fmla="*/ 24 h 454"/>
                  <a:gd name="T2" fmla="*/ 122 w 569"/>
                  <a:gd name="T3" fmla="*/ 48 h 454"/>
                  <a:gd name="T4" fmla="*/ 71 w 569"/>
                  <a:gd name="T5" fmla="*/ 24 h 454"/>
                  <a:gd name="T6" fmla="*/ 0 w 569"/>
                  <a:gd name="T7" fmla="*/ 48 h 454"/>
                  <a:gd name="T8" fmla="*/ 5 w 569"/>
                  <a:gd name="T9" fmla="*/ 73 h 454"/>
                  <a:gd name="T10" fmla="*/ 208 w 569"/>
                  <a:gd name="T11" fmla="*/ 111 h 454"/>
                  <a:gd name="T12" fmla="*/ 300 w 569"/>
                  <a:gd name="T13" fmla="*/ 106 h 454"/>
                  <a:gd name="T14" fmla="*/ 305 w 569"/>
                  <a:gd name="T15" fmla="*/ 95 h 454"/>
                  <a:gd name="T16" fmla="*/ 280 w 569"/>
                  <a:gd name="T17" fmla="*/ 48 h 454"/>
                  <a:gd name="T18" fmla="*/ 244 w 569"/>
                  <a:gd name="T19" fmla="*/ 7 h 454"/>
                  <a:gd name="T20" fmla="*/ 153 w 569"/>
                  <a:gd name="T21" fmla="*/ 24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7" name="Freeform 213"/>
              <p:cNvSpPr>
                <a:spLocks/>
              </p:cNvSpPr>
              <p:nvPr/>
            </p:nvSpPr>
            <p:spPr bwMode="auto">
              <a:xfrm flipH="1">
                <a:off x="406" y="1647"/>
                <a:ext cx="158" cy="126"/>
              </a:xfrm>
              <a:custGeom>
                <a:avLst/>
                <a:gdLst>
                  <a:gd name="T0" fmla="*/ 114 w 294"/>
                  <a:gd name="T1" fmla="*/ 0 h 279"/>
                  <a:gd name="T2" fmla="*/ 145 w 294"/>
                  <a:gd name="T3" fmla="*/ 34 h 279"/>
                  <a:gd name="T4" fmla="*/ 145 w 294"/>
                  <a:gd name="T5" fmla="*/ 73 h 279"/>
                  <a:gd name="T6" fmla="*/ 125 w 294"/>
                  <a:gd name="T7" fmla="*/ 68 h 279"/>
                  <a:gd name="T8" fmla="*/ 130 w 294"/>
                  <a:gd name="T9" fmla="*/ 90 h 279"/>
                  <a:gd name="T10" fmla="*/ 125 w 294"/>
                  <a:gd name="T11" fmla="*/ 120 h 279"/>
                  <a:gd name="T12" fmla="*/ 109 w 294"/>
                  <a:gd name="T13" fmla="*/ 124 h 279"/>
                  <a:gd name="T14" fmla="*/ 104 w 294"/>
                  <a:gd name="T15" fmla="*/ 111 h 279"/>
                  <a:gd name="T16" fmla="*/ 89 w 294"/>
                  <a:gd name="T17" fmla="*/ 60 h 279"/>
                  <a:gd name="T18" fmla="*/ 63 w 294"/>
                  <a:gd name="T19" fmla="*/ 120 h 279"/>
                  <a:gd name="T20" fmla="*/ 48 w 294"/>
                  <a:gd name="T21" fmla="*/ 115 h 279"/>
                  <a:gd name="T22" fmla="*/ 44 w 294"/>
                  <a:gd name="T23" fmla="*/ 60 h 279"/>
                  <a:gd name="T24" fmla="*/ 48 w 294"/>
                  <a:gd name="T25" fmla="*/ 73 h 279"/>
                  <a:gd name="T26" fmla="*/ 13 w 294"/>
                  <a:gd name="T27" fmla="*/ 98 h 279"/>
                  <a:gd name="T28" fmla="*/ 3 w 294"/>
                  <a:gd name="T29" fmla="*/ 81 h 279"/>
                  <a:gd name="T30" fmla="*/ 44 w 294"/>
                  <a:gd name="T31" fmla="*/ 13 h 279"/>
                  <a:gd name="T32" fmla="*/ 114 w 294"/>
                  <a:gd name="T33" fmla="*/ 0 h 27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94" h="279">
                    <a:moveTo>
                      <a:pt x="213" y="0"/>
                    </a:moveTo>
                    <a:cubicBezTo>
                      <a:pt x="226" y="42"/>
                      <a:pt x="246" y="39"/>
                      <a:pt x="270" y="76"/>
                    </a:cubicBezTo>
                    <a:cubicBezTo>
                      <a:pt x="278" y="101"/>
                      <a:pt x="294" y="137"/>
                      <a:pt x="270" y="161"/>
                    </a:cubicBezTo>
                    <a:cubicBezTo>
                      <a:pt x="261" y="170"/>
                      <a:pt x="245" y="154"/>
                      <a:pt x="232" y="151"/>
                    </a:cubicBezTo>
                    <a:cubicBezTo>
                      <a:pt x="204" y="73"/>
                      <a:pt x="236" y="184"/>
                      <a:pt x="241" y="199"/>
                    </a:cubicBezTo>
                    <a:cubicBezTo>
                      <a:pt x="238" y="221"/>
                      <a:pt x="242" y="245"/>
                      <a:pt x="232" y="265"/>
                    </a:cubicBezTo>
                    <a:cubicBezTo>
                      <a:pt x="227" y="274"/>
                      <a:pt x="212" y="279"/>
                      <a:pt x="203" y="274"/>
                    </a:cubicBezTo>
                    <a:cubicBezTo>
                      <a:pt x="194" y="270"/>
                      <a:pt x="197" y="255"/>
                      <a:pt x="194" y="246"/>
                    </a:cubicBezTo>
                    <a:cubicBezTo>
                      <a:pt x="184" y="208"/>
                      <a:pt x="178" y="170"/>
                      <a:pt x="166" y="132"/>
                    </a:cubicBezTo>
                    <a:cubicBezTo>
                      <a:pt x="158" y="198"/>
                      <a:pt x="170" y="231"/>
                      <a:pt x="118" y="265"/>
                    </a:cubicBezTo>
                    <a:cubicBezTo>
                      <a:pt x="109" y="262"/>
                      <a:pt x="93" y="265"/>
                      <a:pt x="90" y="255"/>
                    </a:cubicBezTo>
                    <a:cubicBezTo>
                      <a:pt x="79" y="215"/>
                      <a:pt x="81" y="173"/>
                      <a:pt x="81" y="132"/>
                    </a:cubicBezTo>
                    <a:cubicBezTo>
                      <a:pt x="81" y="122"/>
                      <a:pt x="87" y="151"/>
                      <a:pt x="90" y="161"/>
                    </a:cubicBezTo>
                    <a:cubicBezTo>
                      <a:pt x="76" y="204"/>
                      <a:pt x="61" y="193"/>
                      <a:pt x="24" y="217"/>
                    </a:cubicBezTo>
                    <a:cubicBezTo>
                      <a:pt x="18" y="205"/>
                      <a:pt x="7" y="194"/>
                      <a:pt x="5" y="180"/>
                    </a:cubicBezTo>
                    <a:cubicBezTo>
                      <a:pt x="0" y="137"/>
                      <a:pt x="43" y="54"/>
                      <a:pt x="81" y="29"/>
                    </a:cubicBezTo>
                    <a:cubicBezTo>
                      <a:pt x="118" y="4"/>
                      <a:pt x="171" y="15"/>
                      <a:pt x="213" y="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8" name="Freeform 214"/>
              <p:cNvSpPr>
                <a:spLocks/>
              </p:cNvSpPr>
              <p:nvPr/>
            </p:nvSpPr>
            <p:spPr bwMode="auto">
              <a:xfrm flipH="1">
                <a:off x="982" y="1570"/>
                <a:ext cx="150" cy="136"/>
              </a:xfrm>
              <a:custGeom>
                <a:avLst/>
                <a:gdLst>
                  <a:gd name="T0" fmla="*/ 79 w 279"/>
                  <a:gd name="T1" fmla="*/ 0 h 302"/>
                  <a:gd name="T2" fmla="*/ 18 w 279"/>
                  <a:gd name="T3" fmla="*/ 21 h 302"/>
                  <a:gd name="T4" fmla="*/ 33 w 279"/>
                  <a:gd name="T5" fmla="*/ 51 h 302"/>
                  <a:gd name="T6" fmla="*/ 23 w 279"/>
                  <a:gd name="T7" fmla="*/ 64 h 302"/>
                  <a:gd name="T8" fmla="*/ 8 w 279"/>
                  <a:gd name="T9" fmla="*/ 72 h 302"/>
                  <a:gd name="T10" fmla="*/ 48 w 279"/>
                  <a:gd name="T11" fmla="*/ 94 h 302"/>
                  <a:gd name="T12" fmla="*/ 54 w 279"/>
                  <a:gd name="T13" fmla="*/ 106 h 302"/>
                  <a:gd name="T14" fmla="*/ 89 w 279"/>
                  <a:gd name="T15" fmla="*/ 119 h 302"/>
                  <a:gd name="T16" fmla="*/ 99 w 279"/>
                  <a:gd name="T17" fmla="*/ 127 h 302"/>
                  <a:gd name="T18" fmla="*/ 115 w 279"/>
                  <a:gd name="T19" fmla="*/ 136 h 302"/>
                  <a:gd name="T20" fmla="*/ 145 w 279"/>
                  <a:gd name="T21" fmla="*/ 102 h 302"/>
                  <a:gd name="T22" fmla="*/ 140 w 279"/>
                  <a:gd name="T23" fmla="*/ 13 h 302"/>
                  <a:gd name="T24" fmla="*/ 79 w 279"/>
                  <a:gd name="T25" fmla="*/ 0 h 3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9" h="302">
                    <a:moveTo>
                      <a:pt x="147" y="0"/>
                    </a:moveTo>
                    <a:cubicBezTo>
                      <a:pt x="107" y="12"/>
                      <a:pt x="74" y="34"/>
                      <a:pt x="33" y="47"/>
                    </a:cubicBezTo>
                    <a:cubicBezTo>
                      <a:pt x="19" y="91"/>
                      <a:pt x="16" y="99"/>
                      <a:pt x="62" y="113"/>
                    </a:cubicBezTo>
                    <a:cubicBezTo>
                      <a:pt x="56" y="123"/>
                      <a:pt x="51" y="134"/>
                      <a:pt x="43" y="142"/>
                    </a:cubicBezTo>
                    <a:cubicBezTo>
                      <a:pt x="35" y="150"/>
                      <a:pt x="19" y="150"/>
                      <a:pt x="15" y="160"/>
                    </a:cubicBezTo>
                    <a:cubicBezTo>
                      <a:pt x="0" y="198"/>
                      <a:pt x="74" y="204"/>
                      <a:pt x="90" y="208"/>
                    </a:cubicBezTo>
                    <a:cubicBezTo>
                      <a:pt x="116" y="134"/>
                      <a:pt x="105" y="219"/>
                      <a:pt x="100" y="236"/>
                    </a:cubicBezTo>
                    <a:cubicBezTo>
                      <a:pt x="113" y="291"/>
                      <a:pt x="118" y="296"/>
                      <a:pt x="166" y="264"/>
                    </a:cubicBezTo>
                    <a:cubicBezTo>
                      <a:pt x="184" y="189"/>
                      <a:pt x="165" y="244"/>
                      <a:pt x="185" y="283"/>
                    </a:cubicBezTo>
                    <a:cubicBezTo>
                      <a:pt x="190" y="293"/>
                      <a:pt x="204" y="296"/>
                      <a:pt x="213" y="302"/>
                    </a:cubicBezTo>
                    <a:cubicBezTo>
                      <a:pt x="271" y="288"/>
                      <a:pt x="256" y="282"/>
                      <a:pt x="269" y="227"/>
                    </a:cubicBezTo>
                    <a:cubicBezTo>
                      <a:pt x="266" y="161"/>
                      <a:pt x="279" y="92"/>
                      <a:pt x="260" y="28"/>
                    </a:cubicBezTo>
                    <a:cubicBezTo>
                      <a:pt x="254" y="9"/>
                      <a:pt x="171" y="0"/>
                      <a:pt x="147" y="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9" name="Freeform 215"/>
              <p:cNvSpPr>
                <a:spLocks/>
              </p:cNvSpPr>
              <p:nvPr/>
            </p:nvSpPr>
            <p:spPr bwMode="auto">
              <a:xfrm flipH="1">
                <a:off x="607" y="1270"/>
                <a:ext cx="170" cy="124"/>
              </a:xfrm>
              <a:custGeom>
                <a:avLst/>
                <a:gdLst>
                  <a:gd name="T0" fmla="*/ 3 w 453"/>
                  <a:gd name="T1" fmla="*/ 67 h 392"/>
                  <a:gd name="T2" fmla="*/ 25 w 453"/>
                  <a:gd name="T3" fmla="*/ 55 h 392"/>
                  <a:gd name="T4" fmla="*/ 39 w 453"/>
                  <a:gd name="T5" fmla="*/ 19 h 392"/>
                  <a:gd name="T6" fmla="*/ 50 w 453"/>
                  <a:gd name="T7" fmla="*/ 16 h 392"/>
                  <a:gd name="T8" fmla="*/ 74 w 453"/>
                  <a:gd name="T9" fmla="*/ 13 h 392"/>
                  <a:gd name="T10" fmla="*/ 141 w 453"/>
                  <a:gd name="T11" fmla="*/ 16 h 392"/>
                  <a:gd name="T12" fmla="*/ 159 w 453"/>
                  <a:gd name="T13" fmla="*/ 52 h 392"/>
                  <a:gd name="T14" fmla="*/ 170 w 453"/>
                  <a:gd name="T15" fmla="*/ 82 h 392"/>
                  <a:gd name="T16" fmla="*/ 159 w 453"/>
                  <a:gd name="T17" fmla="*/ 112 h 392"/>
                  <a:gd name="T18" fmla="*/ 124 w 453"/>
                  <a:gd name="T19" fmla="*/ 121 h 392"/>
                  <a:gd name="T20" fmla="*/ 42 w 453"/>
                  <a:gd name="T21" fmla="*/ 109 h 392"/>
                  <a:gd name="T22" fmla="*/ 39 w 453"/>
                  <a:gd name="T23" fmla="*/ 100 h 392"/>
                  <a:gd name="T24" fmla="*/ 18 w 453"/>
                  <a:gd name="T25" fmla="*/ 88 h 392"/>
                  <a:gd name="T26" fmla="*/ 14 w 453"/>
                  <a:gd name="T27" fmla="*/ 79 h 392"/>
                  <a:gd name="T28" fmla="*/ 3 w 453"/>
                  <a:gd name="T29" fmla="*/ 67 h 39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3" h="392">
                    <a:moveTo>
                      <a:pt x="9" y="212"/>
                    </a:moveTo>
                    <a:cubicBezTo>
                      <a:pt x="28" y="199"/>
                      <a:pt x="47" y="187"/>
                      <a:pt x="66" y="174"/>
                    </a:cubicBezTo>
                    <a:cubicBezTo>
                      <a:pt x="77" y="167"/>
                      <a:pt x="97" y="81"/>
                      <a:pt x="104" y="61"/>
                    </a:cubicBezTo>
                    <a:cubicBezTo>
                      <a:pt x="107" y="52"/>
                      <a:pt x="122" y="53"/>
                      <a:pt x="132" y="51"/>
                    </a:cubicBezTo>
                    <a:cubicBezTo>
                      <a:pt x="154" y="47"/>
                      <a:pt x="176" y="45"/>
                      <a:pt x="198" y="42"/>
                    </a:cubicBezTo>
                    <a:cubicBezTo>
                      <a:pt x="263" y="19"/>
                      <a:pt x="326" y="0"/>
                      <a:pt x="377" y="51"/>
                    </a:cubicBezTo>
                    <a:cubicBezTo>
                      <a:pt x="392" y="95"/>
                      <a:pt x="400" y="127"/>
                      <a:pt x="425" y="165"/>
                    </a:cubicBezTo>
                    <a:cubicBezTo>
                      <a:pt x="447" y="233"/>
                      <a:pt x="438" y="202"/>
                      <a:pt x="453" y="259"/>
                    </a:cubicBezTo>
                    <a:cubicBezTo>
                      <a:pt x="450" y="271"/>
                      <a:pt x="429" y="352"/>
                      <a:pt x="425" y="353"/>
                    </a:cubicBezTo>
                    <a:cubicBezTo>
                      <a:pt x="356" y="376"/>
                      <a:pt x="387" y="367"/>
                      <a:pt x="330" y="382"/>
                    </a:cubicBezTo>
                    <a:cubicBezTo>
                      <a:pt x="229" y="376"/>
                      <a:pt x="184" y="392"/>
                      <a:pt x="113" y="344"/>
                    </a:cubicBezTo>
                    <a:cubicBezTo>
                      <a:pt x="110" y="335"/>
                      <a:pt x="111" y="323"/>
                      <a:pt x="104" y="316"/>
                    </a:cubicBezTo>
                    <a:cubicBezTo>
                      <a:pt x="88" y="300"/>
                      <a:pt x="47" y="278"/>
                      <a:pt x="47" y="278"/>
                    </a:cubicBezTo>
                    <a:cubicBezTo>
                      <a:pt x="44" y="269"/>
                      <a:pt x="44" y="257"/>
                      <a:pt x="37" y="250"/>
                    </a:cubicBezTo>
                    <a:cubicBezTo>
                      <a:pt x="0" y="213"/>
                      <a:pt x="9" y="272"/>
                      <a:pt x="9" y="212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0" name="Oval 216"/>
              <p:cNvSpPr>
                <a:spLocks noChangeArrowheads="1"/>
              </p:cNvSpPr>
              <p:nvPr/>
            </p:nvSpPr>
            <p:spPr bwMode="auto">
              <a:xfrm flipH="1">
                <a:off x="487" y="899"/>
                <a:ext cx="404" cy="3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Freeform 217"/>
              <p:cNvSpPr>
                <a:spLocks/>
              </p:cNvSpPr>
              <p:nvPr/>
            </p:nvSpPr>
            <p:spPr bwMode="auto">
              <a:xfrm flipH="1">
                <a:off x="422" y="1325"/>
                <a:ext cx="643" cy="400"/>
              </a:xfrm>
              <a:custGeom>
                <a:avLst/>
                <a:gdLst>
                  <a:gd name="T0" fmla="*/ 295 w 1716"/>
                  <a:gd name="T1" fmla="*/ 12 h 1261"/>
                  <a:gd name="T2" fmla="*/ 320 w 1716"/>
                  <a:gd name="T3" fmla="*/ 24 h 1261"/>
                  <a:gd name="T4" fmla="*/ 330 w 1716"/>
                  <a:gd name="T5" fmla="*/ 33 h 1261"/>
                  <a:gd name="T6" fmla="*/ 362 w 1716"/>
                  <a:gd name="T7" fmla="*/ 45 h 1261"/>
                  <a:gd name="T8" fmla="*/ 422 w 1716"/>
                  <a:gd name="T9" fmla="*/ 42 h 1261"/>
                  <a:gd name="T10" fmla="*/ 440 w 1716"/>
                  <a:gd name="T11" fmla="*/ 27 h 1261"/>
                  <a:gd name="T12" fmla="*/ 461 w 1716"/>
                  <a:gd name="T13" fmla="*/ 15 h 1261"/>
                  <a:gd name="T14" fmla="*/ 511 w 1716"/>
                  <a:gd name="T15" fmla="*/ 3 h 1261"/>
                  <a:gd name="T16" fmla="*/ 560 w 1716"/>
                  <a:gd name="T17" fmla="*/ 6 h 1261"/>
                  <a:gd name="T18" fmla="*/ 585 w 1716"/>
                  <a:gd name="T19" fmla="*/ 48 h 1261"/>
                  <a:gd name="T20" fmla="*/ 595 w 1716"/>
                  <a:gd name="T21" fmla="*/ 135 h 1261"/>
                  <a:gd name="T22" fmla="*/ 606 w 1716"/>
                  <a:gd name="T23" fmla="*/ 186 h 1261"/>
                  <a:gd name="T24" fmla="*/ 617 w 1716"/>
                  <a:gd name="T25" fmla="*/ 252 h 1261"/>
                  <a:gd name="T26" fmla="*/ 638 w 1716"/>
                  <a:gd name="T27" fmla="*/ 324 h 1261"/>
                  <a:gd name="T28" fmla="*/ 642 w 1716"/>
                  <a:gd name="T29" fmla="*/ 336 h 1261"/>
                  <a:gd name="T30" fmla="*/ 631 w 1716"/>
                  <a:gd name="T31" fmla="*/ 341 h 1261"/>
                  <a:gd name="T32" fmla="*/ 585 w 1716"/>
                  <a:gd name="T33" fmla="*/ 344 h 1261"/>
                  <a:gd name="T34" fmla="*/ 514 w 1716"/>
                  <a:gd name="T35" fmla="*/ 159 h 1261"/>
                  <a:gd name="T36" fmla="*/ 500 w 1716"/>
                  <a:gd name="T37" fmla="*/ 129 h 1261"/>
                  <a:gd name="T38" fmla="*/ 500 w 1716"/>
                  <a:gd name="T39" fmla="*/ 390 h 1261"/>
                  <a:gd name="T40" fmla="*/ 461 w 1716"/>
                  <a:gd name="T41" fmla="*/ 386 h 1261"/>
                  <a:gd name="T42" fmla="*/ 369 w 1716"/>
                  <a:gd name="T43" fmla="*/ 363 h 1261"/>
                  <a:gd name="T44" fmla="*/ 210 w 1716"/>
                  <a:gd name="T45" fmla="*/ 363 h 1261"/>
                  <a:gd name="T46" fmla="*/ 213 w 1716"/>
                  <a:gd name="T47" fmla="*/ 353 h 1261"/>
                  <a:gd name="T48" fmla="*/ 227 w 1716"/>
                  <a:gd name="T49" fmla="*/ 165 h 1261"/>
                  <a:gd name="T50" fmla="*/ 224 w 1716"/>
                  <a:gd name="T51" fmla="*/ 135 h 1261"/>
                  <a:gd name="T52" fmla="*/ 210 w 1716"/>
                  <a:gd name="T53" fmla="*/ 156 h 1261"/>
                  <a:gd name="T54" fmla="*/ 167 w 1716"/>
                  <a:gd name="T55" fmla="*/ 195 h 1261"/>
                  <a:gd name="T56" fmla="*/ 157 w 1716"/>
                  <a:gd name="T57" fmla="*/ 204 h 1261"/>
                  <a:gd name="T58" fmla="*/ 114 w 1716"/>
                  <a:gd name="T59" fmla="*/ 261 h 1261"/>
                  <a:gd name="T60" fmla="*/ 86 w 1716"/>
                  <a:gd name="T61" fmla="*/ 303 h 1261"/>
                  <a:gd name="T62" fmla="*/ 58 w 1716"/>
                  <a:gd name="T63" fmla="*/ 293 h 1261"/>
                  <a:gd name="T64" fmla="*/ 54 w 1716"/>
                  <a:gd name="T65" fmla="*/ 285 h 1261"/>
                  <a:gd name="T66" fmla="*/ 43 w 1716"/>
                  <a:gd name="T67" fmla="*/ 279 h 1261"/>
                  <a:gd name="T68" fmla="*/ 33 w 1716"/>
                  <a:gd name="T69" fmla="*/ 270 h 1261"/>
                  <a:gd name="T70" fmla="*/ 8 w 1716"/>
                  <a:gd name="T71" fmla="*/ 258 h 1261"/>
                  <a:gd name="T72" fmla="*/ 1 w 1716"/>
                  <a:gd name="T73" fmla="*/ 246 h 1261"/>
                  <a:gd name="T74" fmla="*/ 15 w 1716"/>
                  <a:gd name="T75" fmla="*/ 228 h 1261"/>
                  <a:gd name="T76" fmla="*/ 79 w 1716"/>
                  <a:gd name="T77" fmla="*/ 177 h 1261"/>
                  <a:gd name="T78" fmla="*/ 111 w 1716"/>
                  <a:gd name="T79" fmla="*/ 132 h 1261"/>
                  <a:gd name="T80" fmla="*/ 146 w 1716"/>
                  <a:gd name="T81" fmla="*/ 105 h 1261"/>
                  <a:gd name="T82" fmla="*/ 203 w 1716"/>
                  <a:gd name="T83" fmla="*/ 48 h 1261"/>
                  <a:gd name="T84" fmla="*/ 231 w 1716"/>
                  <a:gd name="T85" fmla="*/ 15 h 1261"/>
                  <a:gd name="T86" fmla="*/ 266 w 1716"/>
                  <a:gd name="T87" fmla="*/ 0 h 1261"/>
                  <a:gd name="T88" fmla="*/ 284 w 1716"/>
                  <a:gd name="T89" fmla="*/ 3 h 1261"/>
                  <a:gd name="T90" fmla="*/ 295 w 1716"/>
                  <a:gd name="T91" fmla="*/ 12 h 126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716" h="1261">
                    <a:moveTo>
                      <a:pt x="787" y="38"/>
                    </a:moveTo>
                    <a:cubicBezTo>
                      <a:pt x="808" y="52"/>
                      <a:pt x="832" y="61"/>
                      <a:pt x="853" y="76"/>
                    </a:cubicBezTo>
                    <a:cubicBezTo>
                      <a:pt x="864" y="84"/>
                      <a:pt x="871" y="96"/>
                      <a:pt x="881" y="104"/>
                    </a:cubicBezTo>
                    <a:cubicBezTo>
                      <a:pt x="907" y="125"/>
                      <a:pt x="935" y="131"/>
                      <a:pt x="966" y="142"/>
                    </a:cubicBezTo>
                    <a:cubicBezTo>
                      <a:pt x="1020" y="139"/>
                      <a:pt x="1074" y="140"/>
                      <a:pt x="1127" y="132"/>
                    </a:cubicBezTo>
                    <a:cubicBezTo>
                      <a:pt x="1158" y="127"/>
                      <a:pt x="1155" y="102"/>
                      <a:pt x="1174" y="85"/>
                    </a:cubicBezTo>
                    <a:cubicBezTo>
                      <a:pt x="1191" y="70"/>
                      <a:pt x="1211" y="60"/>
                      <a:pt x="1230" y="47"/>
                    </a:cubicBezTo>
                    <a:cubicBezTo>
                      <a:pt x="1268" y="21"/>
                      <a:pt x="1363" y="9"/>
                      <a:pt x="1363" y="9"/>
                    </a:cubicBezTo>
                    <a:cubicBezTo>
                      <a:pt x="1407" y="12"/>
                      <a:pt x="1453" y="6"/>
                      <a:pt x="1495" y="19"/>
                    </a:cubicBezTo>
                    <a:cubicBezTo>
                      <a:pt x="1515" y="25"/>
                      <a:pt x="1554" y="130"/>
                      <a:pt x="1561" y="151"/>
                    </a:cubicBezTo>
                    <a:cubicBezTo>
                      <a:pt x="1573" y="242"/>
                      <a:pt x="1577" y="334"/>
                      <a:pt x="1589" y="425"/>
                    </a:cubicBezTo>
                    <a:cubicBezTo>
                      <a:pt x="1596" y="479"/>
                      <a:pt x="1612" y="531"/>
                      <a:pt x="1618" y="585"/>
                    </a:cubicBezTo>
                    <a:cubicBezTo>
                      <a:pt x="1626" y="654"/>
                      <a:pt x="1623" y="728"/>
                      <a:pt x="1646" y="793"/>
                    </a:cubicBezTo>
                    <a:cubicBezTo>
                      <a:pt x="1656" y="874"/>
                      <a:pt x="1666" y="947"/>
                      <a:pt x="1703" y="1020"/>
                    </a:cubicBezTo>
                    <a:cubicBezTo>
                      <a:pt x="1706" y="1033"/>
                      <a:pt x="1716" y="1046"/>
                      <a:pt x="1712" y="1058"/>
                    </a:cubicBezTo>
                    <a:cubicBezTo>
                      <a:pt x="1708" y="1069"/>
                      <a:pt x="1695" y="1074"/>
                      <a:pt x="1684" y="1076"/>
                    </a:cubicBezTo>
                    <a:cubicBezTo>
                      <a:pt x="1644" y="1083"/>
                      <a:pt x="1602" y="1083"/>
                      <a:pt x="1561" y="1086"/>
                    </a:cubicBezTo>
                    <a:cubicBezTo>
                      <a:pt x="1188" y="1206"/>
                      <a:pt x="1574" y="637"/>
                      <a:pt x="1372" y="500"/>
                    </a:cubicBezTo>
                    <a:cubicBezTo>
                      <a:pt x="1362" y="467"/>
                      <a:pt x="1345" y="438"/>
                      <a:pt x="1334" y="406"/>
                    </a:cubicBezTo>
                    <a:cubicBezTo>
                      <a:pt x="1335" y="463"/>
                      <a:pt x="1358" y="1148"/>
                      <a:pt x="1334" y="1228"/>
                    </a:cubicBezTo>
                    <a:cubicBezTo>
                      <a:pt x="1324" y="1261"/>
                      <a:pt x="1265" y="1222"/>
                      <a:pt x="1230" y="1218"/>
                    </a:cubicBezTo>
                    <a:cubicBezTo>
                      <a:pt x="1144" y="1207"/>
                      <a:pt x="1066" y="1169"/>
                      <a:pt x="985" y="1143"/>
                    </a:cubicBezTo>
                    <a:cubicBezTo>
                      <a:pt x="918" y="1145"/>
                      <a:pt x="647" y="1162"/>
                      <a:pt x="560" y="1143"/>
                    </a:cubicBezTo>
                    <a:cubicBezTo>
                      <a:pt x="550" y="1141"/>
                      <a:pt x="566" y="1124"/>
                      <a:pt x="569" y="1114"/>
                    </a:cubicBezTo>
                    <a:cubicBezTo>
                      <a:pt x="576" y="920"/>
                      <a:pt x="562" y="710"/>
                      <a:pt x="607" y="519"/>
                    </a:cubicBezTo>
                    <a:cubicBezTo>
                      <a:pt x="604" y="488"/>
                      <a:pt x="616" y="451"/>
                      <a:pt x="598" y="425"/>
                    </a:cubicBezTo>
                    <a:cubicBezTo>
                      <a:pt x="584" y="404"/>
                      <a:pt x="561" y="489"/>
                      <a:pt x="560" y="491"/>
                    </a:cubicBezTo>
                    <a:cubicBezTo>
                      <a:pt x="534" y="543"/>
                      <a:pt x="488" y="573"/>
                      <a:pt x="447" y="614"/>
                    </a:cubicBezTo>
                    <a:cubicBezTo>
                      <a:pt x="437" y="624"/>
                      <a:pt x="418" y="642"/>
                      <a:pt x="418" y="642"/>
                    </a:cubicBezTo>
                    <a:cubicBezTo>
                      <a:pt x="386" y="707"/>
                      <a:pt x="341" y="760"/>
                      <a:pt x="305" y="822"/>
                    </a:cubicBezTo>
                    <a:cubicBezTo>
                      <a:pt x="278" y="869"/>
                      <a:pt x="275" y="924"/>
                      <a:pt x="229" y="954"/>
                    </a:cubicBezTo>
                    <a:cubicBezTo>
                      <a:pt x="215" y="949"/>
                      <a:pt x="160" y="930"/>
                      <a:pt x="154" y="925"/>
                    </a:cubicBezTo>
                    <a:cubicBezTo>
                      <a:pt x="146" y="919"/>
                      <a:pt x="150" y="905"/>
                      <a:pt x="144" y="897"/>
                    </a:cubicBezTo>
                    <a:cubicBezTo>
                      <a:pt x="137" y="888"/>
                      <a:pt x="125" y="885"/>
                      <a:pt x="116" y="878"/>
                    </a:cubicBezTo>
                    <a:cubicBezTo>
                      <a:pt x="106" y="870"/>
                      <a:pt x="99" y="858"/>
                      <a:pt x="88" y="850"/>
                    </a:cubicBezTo>
                    <a:cubicBezTo>
                      <a:pt x="67" y="835"/>
                      <a:pt x="43" y="826"/>
                      <a:pt x="22" y="812"/>
                    </a:cubicBezTo>
                    <a:cubicBezTo>
                      <a:pt x="16" y="799"/>
                      <a:pt x="0" y="788"/>
                      <a:pt x="3" y="774"/>
                    </a:cubicBezTo>
                    <a:cubicBezTo>
                      <a:pt x="7" y="752"/>
                      <a:pt x="28" y="737"/>
                      <a:pt x="41" y="718"/>
                    </a:cubicBezTo>
                    <a:cubicBezTo>
                      <a:pt x="80" y="661"/>
                      <a:pt x="156" y="598"/>
                      <a:pt x="211" y="557"/>
                    </a:cubicBezTo>
                    <a:cubicBezTo>
                      <a:pt x="235" y="521"/>
                      <a:pt x="267" y="444"/>
                      <a:pt x="296" y="415"/>
                    </a:cubicBezTo>
                    <a:cubicBezTo>
                      <a:pt x="325" y="386"/>
                      <a:pt x="363" y="357"/>
                      <a:pt x="390" y="330"/>
                    </a:cubicBezTo>
                    <a:cubicBezTo>
                      <a:pt x="445" y="275"/>
                      <a:pt x="475" y="196"/>
                      <a:pt x="541" y="151"/>
                    </a:cubicBezTo>
                    <a:cubicBezTo>
                      <a:pt x="558" y="105"/>
                      <a:pt x="577" y="73"/>
                      <a:pt x="617" y="47"/>
                    </a:cubicBezTo>
                    <a:cubicBezTo>
                      <a:pt x="643" y="6"/>
                      <a:pt x="663" y="9"/>
                      <a:pt x="711" y="0"/>
                    </a:cubicBezTo>
                    <a:cubicBezTo>
                      <a:pt x="727" y="3"/>
                      <a:pt x="745" y="0"/>
                      <a:pt x="758" y="9"/>
                    </a:cubicBezTo>
                    <a:cubicBezTo>
                      <a:pt x="810" y="44"/>
                      <a:pt x="733" y="38"/>
                      <a:pt x="787" y="38"/>
                    </a:cubicBezTo>
                    <a:close/>
                  </a:path>
                </a:pathLst>
              </a:custGeom>
              <a:solidFill>
                <a:srgbClr val="9933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2" name="Freeform 218"/>
              <p:cNvSpPr>
                <a:spLocks/>
              </p:cNvSpPr>
              <p:nvPr/>
            </p:nvSpPr>
            <p:spPr bwMode="auto">
              <a:xfrm flipH="1">
                <a:off x="515" y="1652"/>
                <a:ext cx="366" cy="423"/>
              </a:xfrm>
              <a:custGeom>
                <a:avLst/>
                <a:gdLst>
                  <a:gd name="T0" fmla="*/ 40 w 680"/>
                  <a:gd name="T1" fmla="*/ 37 h 940"/>
                  <a:gd name="T2" fmla="*/ 36 w 680"/>
                  <a:gd name="T3" fmla="*/ 93 h 940"/>
                  <a:gd name="T4" fmla="*/ 30 w 680"/>
                  <a:gd name="T5" fmla="*/ 267 h 940"/>
                  <a:gd name="T6" fmla="*/ 0 w 680"/>
                  <a:gd name="T7" fmla="*/ 382 h 940"/>
                  <a:gd name="T8" fmla="*/ 15 w 680"/>
                  <a:gd name="T9" fmla="*/ 386 h 940"/>
                  <a:gd name="T10" fmla="*/ 158 w 680"/>
                  <a:gd name="T11" fmla="*/ 378 h 940"/>
                  <a:gd name="T12" fmla="*/ 163 w 680"/>
                  <a:gd name="T13" fmla="*/ 348 h 940"/>
                  <a:gd name="T14" fmla="*/ 173 w 680"/>
                  <a:gd name="T15" fmla="*/ 310 h 940"/>
                  <a:gd name="T16" fmla="*/ 178 w 680"/>
                  <a:gd name="T17" fmla="*/ 157 h 940"/>
                  <a:gd name="T18" fmla="*/ 183 w 680"/>
                  <a:gd name="T19" fmla="*/ 169 h 940"/>
                  <a:gd name="T20" fmla="*/ 188 w 680"/>
                  <a:gd name="T21" fmla="*/ 212 h 940"/>
                  <a:gd name="T22" fmla="*/ 198 w 680"/>
                  <a:gd name="T23" fmla="*/ 275 h 940"/>
                  <a:gd name="T24" fmla="*/ 203 w 680"/>
                  <a:gd name="T25" fmla="*/ 416 h 940"/>
                  <a:gd name="T26" fmla="*/ 264 w 680"/>
                  <a:gd name="T27" fmla="*/ 407 h 940"/>
                  <a:gd name="T28" fmla="*/ 294 w 680"/>
                  <a:gd name="T29" fmla="*/ 399 h 940"/>
                  <a:gd name="T30" fmla="*/ 366 w 680"/>
                  <a:gd name="T31" fmla="*/ 399 h 940"/>
                  <a:gd name="T32" fmla="*/ 335 w 680"/>
                  <a:gd name="T33" fmla="*/ 297 h 940"/>
                  <a:gd name="T34" fmla="*/ 300 w 680"/>
                  <a:gd name="T35" fmla="*/ 76 h 940"/>
                  <a:gd name="T36" fmla="*/ 259 w 680"/>
                  <a:gd name="T37" fmla="*/ 21 h 940"/>
                  <a:gd name="T38" fmla="*/ 92 w 680"/>
                  <a:gd name="T39" fmla="*/ 12 h 940"/>
                  <a:gd name="T40" fmla="*/ 51 w 680"/>
                  <a:gd name="T41" fmla="*/ 25 h 940"/>
                  <a:gd name="T42" fmla="*/ 40 w 680"/>
                  <a:gd name="T43" fmla="*/ 37 h 9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80" h="940">
                    <a:moveTo>
                      <a:pt x="75" y="83"/>
                    </a:moveTo>
                    <a:cubicBezTo>
                      <a:pt x="72" y="124"/>
                      <a:pt x="68" y="165"/>
                      <a:pt x="66" y="206"/>
                    </a:cubicBezTo>
                    <a:cubicBezTo>
                      <a:pt x="61" y="335"/>
                      <a:pt x="62" y="464"/>
                      <a:pt x="56" y="593"/>
                    </a:cubicBezTo>
                    <a:cubicBezTo>
                      <a:pt x="52" y="675"/>
                      <a:pt x="19" y="767"/>
                      <a:pt x="0" y="848"/>
                    </a:cubicBezTo>
                    <a:cubicBezTo>
                      <a:pt x="9" y="851"/>
                      <a:pt x="18" y="858"/>
                      <a:pt x="28" y="858"/>
                    </a:cubicBezTo>
                    <a:cubicBezTo>
                      <a:pt x="117" y="855"/>
                      <a:pt x="208" y="865"/>
                      <a:pt x="293" y="839"/>
                    </a:cubicBezTo>
                    <a:cubicBezTo>
                      <a:pt x="314" y="832"/>
                      <a:pt x="298" y="795"/>
                      <a:pt x="302" y="773"/>
                    </a:cubicBezTo>
                    <a:cubicBezTo>
                      <a:pt x="307" y="744"/>
                      <a:pt x="315" y="716"/>
                      <a:pt x="321" y="688"/>
                    </a:cubicBezTo>
                    <a:cubicBezTo>
                      <a:pt x="324" y="575"/>
                      <a:pt x="323" y="461"/>
                      <a:pt x="330" y="348"/>
                    </a:cubicBezTo>
                    <a:cubicBezTo>
                      <a:pt x="331" y="338"/>
                      <a:pt x="338" y="366"/>
                      <a:pt x="340" y="376"/>
                    </a:cubicBezTo>
                    <a:cubicBezTo>
                      <a:pt x="345" y="407"/>
                      <a:pt x="346" y="439"/>
                      <a:pt x="349" y="471"/>
                    </a:cubicBezTo>
                    <a:cubicBezTo>
                      <a:pt x="359" y="574"/>
                      <a:pt x="354" y="538"/>
                      <a:pt x="368" y="612"/>
                    </a:cubicBezTo>
                    <a:cubicBezTo>
                      <a:pt x="371" y="716"/>
                      <a:pt x="346" y="825"/>
                      <a:pt x="377" y="924"/>
                    </a:cubicBezTo>
                    <a:cubicBezTo>
                      <a:pt x="382" y="940"/>
                      <a:pt x="467" y="913"/>
                      <a:pt x="491" y="905"/>
                    </a:cubicBezTo>
                    <a:cubicBezTo>
                      <a:pt x="510" y="899"/>
                      <a:pt x="547" y="886"/>
                      <a:pt x="547" y="886"/>
                    </a:cubicBezTo>
                    <a:cubicBezTo>
                      <a:pt x="620" y="900"/>
                      <a:pt x="605" y="911"/>
                      <a:pt x="680" y="886"/>
                    </a:cubicBezTo>
                    <a:cubicBezTo>
                      <a:pt x="664" y="809"/>
                      <a:pt x="646" y="735"/>
                      <a:pt x="623" y="659"/>
                    </a:cubicBezTo>
                    <a:cubicBezTo>
                      <a:pt x="616" y="486"/>
                      <a:pt x="604" y="333"/>
                      <a:pt x="557" y="168"/>
                    </a:cubicBezTo>
                    <a:cubicBezTo>
                      <a:pt x="543" y="119"/>
                      <a:pt x="529" y="69"/>
                      <a:pt x="481" y="46"/>
                    </a:cubicBezTo>
                    <a:cubicBezTo>
                      <a:pt x="388" y="0"/>
                      <a:pt x="274" y="30"/>
                      <a:pt x="170" y="27"/>
                    </a:cubicBezTo>
                    <a:cubicBezTo>
                      <a:pt x="144" y="32"/>
                      <a:pt x="113" y="32"/>
                      <a:pt x="94" y="55"/>
                    </a:cubicBezTo>
                    <a:cubicBezTo>
                      <a:pt x="69" y="86"/>
                      <a:pt x="100" y="83"/>
                      <a:pt x="75" y="83"/>
                    </a:cubicBezTo>
                    <a:close/>
                  </a:path>
                </a:pathLst>
              </a:custGeom>
              <a:solidFill>
                <a:srgbClr val="00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3" name="Oval 220"/>
              <p:cNvSpPr>
                <a:spLocks noChangeArrowheads="1"/>
              </p:cNvSpPr>
              <p:nvPr/>
            </p:nvSpPr>
            <p:spPr bwMode="auto">
              <a:xfrm>
                <a:off x="510" y="93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Oval 221"/>
              <p:cNvSpPr>
                <a:spLocks noChangeArrowheads="1"/>
              </p:cNvSpPr>
              <p:nvPr/>
            </p:nvSpPr>
            <p:spPr bwMode="auto">
              <a:xfrm>
                <a:off x="666" y="87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Oval 222"/>
              <p:cNvSpPr>
                <a:spLocks noChangeArrowheads="1"/>
              </p:cNvSpPr>
              <p:nvPr/>
            </p:nvSpPr>
            <p:spPr bwMode="auto">
              <a:xfrm>
                <a:off x="816" y="954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Oval 223"/>
              <p:cNvSpPr>
                <a:spLocks noChangeArrowheads="1"/>
              </p:cNvSpPr>
              <p:nvPr/>
            </p:nvSpPr>
            <p:spPr bwMode="auto">
              <a:xfrm>
                <a:off x="858" y="1122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Oval 224"/>
              <p:cNvSpPr>
                <a:spLocks noChangeArrowheads="1"/>
              </p:cNvSpPr>
              <p:nvPr/>
            </p:nvSpPr>
            <p:spPr bwMode="auto">
              <a:xfrm>
                <a:off x="450" y="1086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Oval 225"/>
              <p:cNvSpPr>
                <a:spLocks noChangeArrowheads="1"/>
              </p:cNvSpPr>
              <p:nvPr/>
            </p:nvSpPr>
            <p:spPr bwMode="auto">
              <a:xfrm>
                <a:off x="522" y="1212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Oval 226"/>
              <p:cNvSpPr>
                <a:spLocks noChangeArrowheads="1"/>
              </p:cNvSpPr>
              <p:nvPr/>
            </p:nvSpPr>
            <p:spPr bwMode="auto">
              <a:xfrm>
                <a:off x="774" y="1230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4" name="Text Box 227"/>
            <p:cNvSpPr txBox="1">
              <a:spLocks noChangeArrowheads="1"/>
            </p:cNvSpPr>
            <p:nvPr/>
          </p:nvSpPr>
          <p:spPr bwMode="auto">
            <a:xfrm>
              <a:off x="387" y="273"/>
              <a:ext cx="2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Cl</a:t>
              </a:r>
            </a:p>
          </p:txBody>
        </p:sp>
      </p:grpSp>
      <p:sp>
        <p:nvSpPr>
          <p:cNvPr id="90" name="AutoShape 208"/>
          <p:cNvSpPr>
            <a:spLocks noChangeArrowheads="1"/>
          </p:cNvSpPr>
          <p:nvPr/>
        </p:nvSpPr>
        <p:spPr bwMode="auto">
          <a:xfrm>
            <a:off x="4294919" y="2132856"/>
            <a:ext cx="2725353" cy="2419794"/>
          </a:xfrm>
          <a:prstGeom prst="wedgeRoundRectCallout">
            <a:avLst>
              <a:gd name="adj1" fmla="val 63568"/>
              <a:gd name="adj2" fmla="val -25152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Hey </a:t>
            </a:r>
            <a:r>
              <a:rPr lang="en-GB" alt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Johnny Chlorine.  </a:t>
            </a:r>
            <a:r>
              <a:rPr lang="en-GB" altLang="en-US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I’ve only got one electron but it’s really close to my nucleus so I don’t want to lose it.  Fancy sharing?</a:t>
            </a:r>
          </a:p>
        </p:txBody>
      </p:sp>
      <p:sp>
        <p:nvSpPr>
          <p:cNvPr id="91" name="AutoShape 207"/>
          <p:cNvSpPr>
            <a:spLocks noChangeArrowheads="1"/>
          </p:cNvSpPr>
          <p:nvPr/>
        </p:nvSpPr>
        <p:spPr bwMode="auto">
          <a:xfrm>
            <a:off x="3275856" y="4794525"/>
            <a:ext cx="2959547" cy="1154755"/>
          </a:xfrm>
          <a:prstGeom prst="wedgeRoundRectCallout">
            <a:avLst>
              <a:gd name="adj1" fmla="val -64781"/>
              <a:gd name="adj2" fmla="val -32183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Now we’re both really stable.  We’ve formed a covalent bond.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4031" y="4342654"/>
            <a:ext cx="1182688" cy="2052638"/>
            <a:chOff x="504031" y="4342654"/>
            <a:chExt cx="1182688" cy="2052638"/>
          </a:xfrm>
        </p:grpSpPr>
        <p:grpSp>
          <p:nvGrpSpPr>
            <p:cNvPr id="92" name="Group 209"/>
            <p:cNvGrpSpPr>
              <a:grpSpLocks/>
            </p:cNvGrpSpPr>
            <p:nvPr/>
          </p:nvGrpSpPr>
          <p:grpSpPr bwMode="auto">
            <a:xfrm>
              <a:off x="504031" y="4342654"/>
              <a:ext cx="1182688" cy="2052638"/>
              <a:chOff x="214" y="167"/>
              <a:chExt cx="745" cy="1293"/>
            </a:xfrm>
          </p:grpSpPr>
          <p:grpSp>
            <p:nvGrpSpPr>
              <p:cNvPr id="93" name="Group 210"/>
              <p:cNvGrpSpPr>
                <a:grpSpLocks/>
              </p:cNvGrpSpPr>
              <p:nvPr/>
            </p:nvGrpSpPr>
            <p:grpSpPr bwMode="auto">
              <a:xfrm>
                <a:off x="214" y="167"/>
                <a:ext cx="745" cy="1293"/>
                <a:chOff x="387" y="863"/>
                <a:chExt cx="745" cy="1293"/>
              </a:xfrm>
            </p:grpSpPr>
            <p:sp>
              <p:nvSpPr>
                <p:cNvPr id="95" name="Freeform 211"/>
                <p:cNvSpPr>
                  <a:spLocks/>
                </p:cNvSpPr>
                <p:nvPr/>
              </p:nvSpPr>
              <p:spPr bwMode="auto">
                <a:xfrm>
                  <a:off x="387" y="2024"/>
                  <a:ext cx="306" cy="132"/>
                </a:xfrm>
                <a:custGeom>
                  <a:avLst/>
                  <a:gdLst>
                    <a:gd name="T0" fmla="*/ 153 w 569"/>
                    <a:gd name="T1" fmla="*/ 24 h 454"/>
                    <a:gd name="T2" fmla="*/ 122 w 569"/>
                    <a:gd name="T3" fmla="*/ 48 h 454"/>
                    <a:gd name="T4" fmla="*/ 71 w 569"/>
                    <a:gd name="T5" fmla="*/ 24 h 454"/>
                    <a:gd name="T6" fmla="*/ 0 w 569"/>
                    <a:gd name="T7" fmla="*/ 48 h 454"/>
                    <a:gd name="T8" fmla="*/ 5 w 569"/>
                    <a:gd name="T9" fmla="*/ 73 h 454"/>
                    <a:gd name="T10" fmla="*/ 208 w 569"/>
                    <a:gd name="T11" fmla="*/ 111 h 454"/>
                    <a:gd name="T12" fmla="*/ 300 w 569"/>
                    <a:gd name="T13" fmla="*/ 106 h 454"/>
                    <a:gd name="T14" fmla="*/ 305 w 569"/>
                    <a:gd name="T15" fmla="*/ 95 h 454"/>
                    <a:gd name="T16" fmla="*/ 280 w 569"/>
                    <a:gd name="T17" fmla="*/ 48 h 454"/>
                    <a:gd name="T18" fmla="*/ 244 w 569"/>
                    <a:gd name="T19" fmla="*/ 7 h 454"/>
                    <a:gd name="T20" fmla="*/ 153 w 569"/>
                    <a:gd name="T21" fmla="*/ 24 h 4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69" h="454">
                      <a:moveTo>
                        <a:pt x="284" y="81"/>
                      </a:moveTo>
                      <a:cubicBezTo>
                        <a:pt x="271" y="118"/>
                        <a:pt x="255" y="138"/>
                        <a:pt x="227" y="166"/>
                      </a:cubicBezTo>
                      <a:cubicBezTo>
                        <a:pt x="179" y="151"/>
                        <a:pt x="175" y="109"/>
                        <a:pt x="132" y="81"/>
                      </a:cubicBezTo>
                      <a:cubicBezTo>
                        <a:pt x="26" y="93"/>
                        <a:pt x="31" y="79"/>
                        <a:pt x="0" y="166"/>
                      </a:cubicBezTo>
                      <a:cubicBezTo>
                        <a:pt x="3" y="194"/>
                        <a:pt x="6" y="223"/>
                        <a:pt x="10" y="251"/>
                      </a:cubicBezTo>
                      <a:cubicBezTo>
                        <a:pt x="36" y="454"/>
                        <a:pt x="176" y="377"/>
                        <a:pt x="387" y="383"/>
                      </a:cubicBezTo>
                      <a:cubicBezTo>
                        <a:pt x="444" y="377"/>
                        <a:pt x="503" y="381"/>
                        <a:pt x="557" y="364"/>
                      </a:cubicBezTo>
                      <a:cubicBezTo>
                        <a:pt x="569" y="360"/>
                        <a:pt x="567" y="340"/>
                        <a:pt x="567" y="327"/>
                      </a:cubicBezTo>
                      <a:cubicBezTo>
                        <a:pt x="567" y="269"/>
                        <a:pt x="545" y="216"/>
                        <a:pt x="520" y="166"/>
                      </a:cubicBezTo>
                      <a:cubicBezTo>
                        <a:pt x="511" y="61"/>
                        <a:pt x="533" y="52"/>
                        <a:pt x="454" y="24"/>
                      </a:cubicBezTo>
                      <a:cubicBezTo>
                        <a:pt x="397" y="28"/>
                        <a:pt x="284" y="0"/>
                        <a:pt x="284" y="81"/>
                      </a:cubicBezTo>
                      <a:close/>
                    </a:path>
                  </a:pathLst>
                </a:custGeom>
                <a:solidFill>
                  <a:srgbClr val="99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FFFFFF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96" name="Freeform 212"/>
                <p:cNvSpPr>
                  <a:spLocks/>
                </p:cNvSpPr>
                <p:nvPr/>
              </p:nvSpPr>
              <p:spPr bwMode="auto">
                <a:xfrm flipH="1">
                  <a:off x="707" y="2019"/>
                  <a:ext cx="306" cy="132"/>
                </a:xfrm>
                <a:custGeom>
                  <a:avLst/>
                  <a:gdLst>
                    <a:gd name="T0" fmla="*/ 153 w 569"/>
                    <a:gd name="T1" fmla="*/ 24 h 454"/>
                    <a:gd name="T2" fmla="*/ 122 w 569"/>
                    <a:gd name="T3" fmla="*/ 48 h 454"/>
                    <a:gd name="T4" fmla="*/ 71 w 569"/>
                    <a:gd name="T5" fmla="*/ 24 h 454"/>
                    <a:gd name="T6" fmla="*/ 0 w 569"/>
                    <a:gd name="T7" fmla="*/ 48 h 454"/>
                    <a:gd name="T8" fmla="*/ 5 w 569"/>
                    <a:gd name="T9" fmla="*/ 73 h 454"/>
                    <a:gd name="T10" fmla="*/ 208 w 569"/>
                    <a:gd name="T11" fmla="*/ 111 h 454"/>
                    <a:gd name="T12" fmla="*/ 300 w 569"/>
                    <a:gd name="T13" fmla="*/ 106 h 454"/>
                    <a:gd name="T14" fmla="*/ 305 w 569"/>
                    <a:gd name="T15" fmla="*/ 95 h 454"/>
                    <a:gd name="T16" fmla="*/ 280 w 569"/>
                    <a:gd name="T17" fmla="*/ 48 h 454"/>
                    <a:gd name="T18" fmla="*/ 244 w 569"/>
                    <a:gd name="T19" fmla="*/ 7 h 454"/>
                    <a:gd name="T20" fmla="*/ 153 w 569"/>
                    <a:gd name="T21" fmla="*/ 24 h 4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69" h="454">
                      <a:moveTo>
                        <a:pt x="284" y="81"/>
                      </a:moveTo>
                      <a:cubicBezTo>
                        <a:pt x="271" y="118"/>
                        <a:pt x="255" y="138"/>
                        <a:pt x="227" y="166"/>
                      </a:cubicBezTo>
                      <a:cubicBezTo>
                        <a:pt x="179" y="151"/>
                        <a:pt x="175" y="109"/>
                        <a:pt x="132" y="81"/>
                      </a:cubicBezTo>
                      <a:cubicBezTo>
                        <a:pt x="26" y="93"/>
                        <a:pt x="31" y="79"/>
                        <a:pt x="0" y="166"/>
                      </a:cubicBezTo>
                      <a:cubicBezTo>
                        <a:pt x="3" y="194"/>
                        <a:pt x="6" y="223"/>
                        <a:pt x="10" y="251"/>
                      </a:cubicBezTo>
                      <a:cubicBezTo>
                        <a:pt x="36" y="454"/>
                        <a:pt x="176" y="377"/>
                        <a:pt x="387" y="383"/>
                      </a:cubicBezTo>
                      <a:cubicBezTo>
                        <a:pt x="444" y="377"/>
                        <a:pt x="503" y="381"/>
                        <a:pt x="557" y="364"/>
                      </a:cubicBezTo>
                      <a:cubicBezTo>
                        <a:pt x="569" y="360"/>
                        <a:pt x="567" y="340"/>
                        <a:pt x="567" y="327"/>
                      </a:cubicBezTo>
                      <a:cubicBezTo>
                        <a:pt x="567" y="269"/>
                        <a:pt x="545" y="216"/>
                        <a:pt x="520" y="166"/>
                      </a:cubicBezTo>
                      <a:cubicBezTo>
                        <a:pt x="511" y="61"/>
                        <a:pt x="533" y="52"/>
                        <a:pt x="454" y="24"/>
                      </a:cubicBezTo>
                      <a:cubicBezTo>
                        <a:pt x="397" y="28"/>
                        <a:pt x="284" y="0"/>
                        <a:pt x="284" y="81"/>
                      </a:cubicBezTo>
                      <a:close/>
                    </a:path>
                  </a:pathLst>
                </a:custGeom>
                <a:solidFill>
                  <a:srgbClr val="99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FFFFFF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97" name="Freeform 213"/>
                <p:cNvSpPr>
                  <a:spLocks/>
                </p:cNvSpPr>
                <p:nvPr/>
              </p:nvSpPr>
              <p:spPr bwMode="auto">
                <a:xfrm flipH="1">
                  <a:off x="406" y="1647"/>
                  <a:ext cx="158" cy="126"/>
                </a:xfrm>
                <a:custGeom>
                  <a:avLst/>
                  <a:gdLst>
                    <a:gd name="T0" fmla="*/ 114 w 294"/>
                    <a:gd name="T1" fmla="*/ 0 h 279"/>
                    <a:gd name="T2" fmla="*/ 145 w 294"/>
                    <a:gd name="T3" fmla="*/ 34 h 279"/>
                    <a:gd name="T4" fmla="*/ 145 w 294"/>
                    <a:gd name="T5" fmla="*/ 73 h 279"/>
                    <a:gd name="T6" fmla="*/ 125 w 294"/>
                    <a:gd name="T7" fmla="*/ 68 h 279"/>
                    <a:gd name="T8" fmla="*/ 130 w 294"/>
                    <a:gd name="T9" fmla="*/ 90 h 279"/>
                    <a:gd name="T10" fmla="*/ 125 w 294"/>
                    <a:gd name="T11" fmla="*/ 120 h 279"/>
                    <a:gd name="T12" fmla="*/ 109 w 294"/>
                    <a:gd name="T13" fmla="*/ 124 h 279"/>
                    <a:gd name="T14" fmla="*/ 104 w 294"/>
                    <a:gd name="T15" fmla="*/ 111 h 279"/>
                    <a:gd name="T16" fmla="*/ 89 w 294"/>
                    <a:gd name="T17" fmla="*/ 60 h 279"/>
                    <a:gd name="T18" fmla="*/ 63 w 294"/>
                    <a:gd name="T19" fmla="*/ 120 h 279"/>
                    <a:gd name="T20" fmla="*/ 48 w 294"/>
                    <a:gd name="T21" fmla="*/ 115 h 279"/>
                    <a:gd name="T22" fmla="*/ 44 w 294"/>
                    <a:gd name="T23" fmla="*/ 60 h 279"/>
                    <a:gd name="T24" fmla="*/ 48 w 294"/>
                    <a:gd name="T25" fmla="*/ 73 h 279"/>
                    <a:gd name="T26" fmla="*/ 13 w 294"/>
                    <a:gd name="T27" fmla="*/ 98 h 279"/>
                    <a:gd name="T28" fmla="*/ 3 w 294"/>
                    <a:gd name="T29" fmla="*/ 81 h 279"/>
                    <a:gd name="T30" fmla="*/ 44 w 294"/>
                    <a:gd name="T31" fmla="*/ 13 h 279"/>
                    <a:gd name="T32" fmla="*/ 114 w 294"/>
                    <a:gd name="T33" fmla="*/ 0 h 27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4" h="279">
                      <a:moveTo>
                        <a:pt x="213" y="0"/>
                      </a:moveTo>
                      <a:cubicBezTo>
                        <a:pt x="226" y="42"/>
                        <a:pt x="246" y="39"/>
                        <a:pt x="270" y="76"/>
                      </a:cubicBezTo>
                      <a:cubicBezTo>
                        <a:pt x="278" y="101"/>
                        <a:pt x="294" y="137"/>
                        <a:pt x="270" y="161"/>
                      </a:cubicBezTo>
                      <a:cubicBezTo>
                        <a:pt x="261" y="170"/>
                        <a:pt x="245" y="154"/>
                        <a:pt x="232" y="151"/>
                      </a:cubicBezTo>
                      <a:cubicBezTo>
                        <a:pt x="204" y="73"/>
                        <a:pt x="236" y="184"/>
                        <a:pt x="241" y="199"/>
                      </a:cubicBezTo>
                      <a:cubicBezTo>
                        <a:pt x="238" y="221"/>
                        <a:pt x="242" y="245"/>
                        <a:pt x="232" y="265"/>
                      </a:cubicBezTo>
                      <a:cubicBezTo>
                        <a:pt x="227" y="274"/>
                        <a:pt x="212" y="279"/>
                        <a:pt x="203" y="274"/>
                      </a:cubicBezTo>
                      <a:cubicBezTo>
                        <a:pt x="194" y="270"/>
                        <a:pt x="197" y="255"/>
                        <a:pt x="194" y="246"/>
                      </a:cubicBezTo>
                      <a:cubicBezTo>
                        <a:pt x="184" y="208"/>
                        <a:pt x="178" y="170"/>
                        <a:pt x="166" y="132"/>
                      </a:cubicBezTo>
                      <a:cubicBezTo>
                        <a:pt x="158" y="198"/>
                        <a:pt x="170" y="231"/>
                        <a:pt x="118" y="265"/>
                      </a:cubicBezTo>
                      <a:cubicBezTo>
                        <a:pt x="109" y="262"/>
                        <a:pt x="93" y="265"/>
                        <a:pt x="90" y="255"/>
                      </a:cubicBezTo>
                      <a:cubicBezTo>
                        <a:pt x="79" y="215"/>
                        <a:pt x="81" y="173"/>
                        <a:pt x="81" y="132"/>
                      </a:cubicBezTo>
                      <a:cubicBezTo>
                        <a:pt x="81" y="122"/>
                        <a:pt x="87" y="151"/>
                        <a:pt x="90" y="161"/>
                      </a:cubicBezTo>
                      <a:cubicBezTo>
                        <a:pt x="76" y="204"/>
                        <a:pt x="61" y="193"/>
                        <a:pt x="24" y="217"/>
                      </a:cubicBezTo>
                      <a:cubicBezTo>
                        <a:pt x="18" y="205"/>
                        <a:pt x="7" y="194"/>
                        <a:pt x="5" y="180"/>
                      </a:cubicBezTo>
                      <a:cubicBezTo>
                        <a:pt x="0" y="137"/>
                        <a:pt x="43" y="54"/>
                        <a:pt x="81" y="29"/>
                      </a:cubicBezTo>
                      <a:cubicBezTo>
                        <a:pt x="118" y="4"/>
                        <a:pt x="171" y="15"/>
                        <a:pt x="213" y="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FFFFFF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98" name="Freeform 214"/>
                <p:cNvSpPr>
                  <a:spLocks/>
                </p:cNvSpPr>
                <p:nvPr/>
              </p:nvSpPr>
              <p:spPr bwMode="auto">
                <a:xfrm flipH="1">
                  <a:off x="982" y="1570"/>
                  <a:ext cx="150" cy="136"/>
                </a:xfrm>
                <a:custGeom>
                  <a:avLst/>
                  <a:gdLst>
                    <a:gd name="T0" fmla="*/ 79 w 279"/>
                    <a:gd name="T1" fmla="*/ 0 h 302"/>
                    <a:gd name="T2" fmla="*/ 18 w 279"/>
                    <a:gd name="T3" fmla="*/ 21 h 302"/>
                    <a:gd name="T4" fmla="*/ 33 w 279"/>
                    <a:gd name="T5" fmla="*/ 51 h 302"/>
                    <a:gd name="T6" fmla="*/ 23 w 279"/>
                    <a:gd name="T7" fmla="*/ 64 h 302"/>
                    <a:gd name="T8" fmla="*/ 8 w 279"/>
                    <a:gd name="T9" fmla="*/ 72 h 302"/>
                    <a:gd name="T10" fmla="*/ 48 w 279"/>
                    <a:gd name="T11" fmla="*/ 94 h 302"/>
                    <a:gd name="T12" fmla="*/ 54 w 279"/>
                    <a:gd name="T13" fmla="*/ 106 h 302"/>
                    <a:gd name="T14" fmla="*/ 89 w 279"/>
                    <a:gd name="T15" fmla="*/ 119 h 302"/>
                    <a:gd name="T16" fmla="*/ 99 w 279"/>
                    <a:gd name="T17" fmla="*/ 127 h 302"/>
                    <a:gd name="T18" fmla="*/ 115 w 279"/>
                    <a:gd name="T19" fmla="*/ 136 h 302"/>
                    <a:gd name="T20" fmla="*/ 145 w 279"/>
                    <a:gd name="T21" fmla="*/ 102 h 302"/>
                    <a:gd name="T22" fmla="*/ 140 w 279"/>
                    <a:gd name="T23" fmla="*/ 13 h 302"/>
                    <a:gd name="T24" fmla="*/ 79 w 279"/>
                    <a:gd name="T25" fmla="*/ 0 h 30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79" h="302">
                      <a:moveTo>
                        <a:pt x="147" y="0"/>
                      </a:moveTo>
                      <a:cubicBezTo>
                        <a:pt x="107" y="12"/>
                        <a:pt x="74" y="34"/>
                        <a:pt x="33" y="47"/>
                      </a:cubicBezTo>
                      <a:cubicBezTo>
                        <a:pt x="19" y="91"/>
                        <a:pt x="16" y="99"/>
                        <a:pt x="62" y="113"/>
                      </a:cubicBezTo>
                      <a:cubicBezTo>
                        <a:pt x="56" y="123"/>
                        <a:pt x="51" y="134"/>
                        <a:pt x="43" y="142"/>
                      </a:cubicBezTo>
                      <a:cubicBezTo>
                        <a:pt x="35" y="150"/>
                        <a:pt x="19" y="150"/>
                        <a:pt x="15" y="160"/>
                      </a:cubicBezTo>
                      <a:cubicBezTo>
                        <a:pt x="0" y="198"/>
                        <a:pt x="74" y="204"/>
                        <a:pt x="90" y="208"/>
                      </a:cubicBezTo>
                      <a:cubicBezTo>
                        <a:pt x="116" y="134"/>
                        <a:pt x="105" y="219"/>
                        <a:pt x="100" y="236"/>
                      </a:cubicBezTo>
                      <a:cubicBezTo>
                        <a:pt x="113" y="291"/>
                        <a:pt x="118" y="296"/>
                        <a:pt x="166" y="264"/>
                      </a:cubicBezTo>
                      <a:cubicBezTo>
                        <a:pt x="184" y="189"/>
                        <a:pt x="165" y="244"/>
                        <a:pt x="185" y="283"/>
                      </a:cubicBezTo>
                      <a:cubicBezTo>
                        <a:pt x="190" y="293"/>
                        <a:pt x="204" y="296"/>
                        <a:pt x="213" y="302"/>
                      </a:cubicBezTo>
                      <a:cubicBezTo>
                        <a:pt x="271" y="288"/>
                        <a:pt x="256" y="282"/>
                        <a:pt x="269" y="227"/>
                      </a:cubicBezTo>
                      <a:cubicBezTo>
                        <a:pt x="266" y="161"/>
                        <a:pt x="279" y="92"/>
                        <a:pt x="260" y="28"/>
                      </a:cubicBezTo>
                      <a:cubicBezTo>
                        <a:pt x="254" y="9"/>
                        <a:pt x="171" y="0"/>
                        <a:pt x="147" y="0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FFFFFF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99" name="Freeform 215"/>
                <p:cNvSpPr>
                  <a:spLocks/>
                </p:cNvSpPr>
                <p:nvPr/>
              </p:nvSpPr>
              <p:spPr bwMode="auto">
                <a:xfrm flipH="1">
                  <a:off x="607" y="1270"/>
                  <a:ext cx="170" cy="124"/>
                </a:xfrm>
                <a:custGeom>
                  <a:avLst/>
                  <a:gdLst>
                    <a:gd name="T0" fmla="*/ 3 w 453"/>
                    <a:gd name="T1" fmla="*/ 67 h 392"/>
                    <a:gd name="T2" fmla="*/ 25 w 453"/>
                    <a:gd name="T3" fmla="*/ 55 h 392"/>
                    <a:gd name="T4" fmla="*/ 39 w 453"/>
                    <a:gd name="T5" fmla="*/ 19 h 392"/>
                    <a:gd name="T6" fmla="*/ 50 w 453"/>
                    <a:gd name="T7" fmla="*/ 16 h 392"/>
                    <a:gd name="T8" fmla="*/ 74 w 453"/>
                    <a:gd name="T9" fmla="*/ 13 h 392"/>
                    <a:gd name="T10" fmla="*/ 141 w 453"/>
                    <a:gd name="T11" fmla="*/ 16 h 392"/>
                    <a:gd name="T12" fmla="*/ 159 w 453"/>
                    <a:gd name="T13" fmla="*/ 52 h 392"/>
                    <a:gd name="T14" fmla="*/ 170 w 453"/>
                    <a:gd name="T15" fmla="*/ 82 h 392"/>
                    <a:gd name="T16" fmla="*/ 159 w 453"/>
                    <a:gd name="T17" fmla="*/ 112 h 392"/>
                    <a:gd name="T18" fmla="*/ 124 w 453"/>
                    <a:gd name="T19" fmla="*/ 121 h 392"/>
                    <a:gd name="T20" fmla="*/ 42 w 453"/>
                    <a:gd name="T21" fmla="*/ 109 h 392"/>
                    <a:gd name="T22" fmla="*/ 39 w 453"/>
                    <a:gd name="T23" fmla="*/ 100 h 392"/>
                    <a:gd name="T24" fmla="*/ 18 w 453"/>
                    <a:gd name="T25" fmla="*/ 88 h 392"/>
                    <a:gd name="T26" fmla="*/ 14 w 453"/>
                    <a:gd name="T27" fmla="*/ 79 h 392"/>
                    <a:gd name="T28" fmla="*/ 3 w 453"/>
                    <a:gd name="T29" fmla="*/ 67 h 39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53" h="392">
                      <a:moveTo>
                        <a:pt x="9" y="212"/>
                      </a:moveTo>
                      <a:cubicBezTo>
                        <a:pt x="28" y="199"/>
                        <a:pt x="47" y="187"/>
                        <a:pt x="66" y="174"/>
                      </a:cubicBezTo>
                      <a:cubicBezTo>
                        <a:pt x="77" y="167"/>
                        <a:pt x="97" y="81"/>
                        <a:pt x="104" y="61"/>
                      </a:cubicBezTo>
                      <a:cubicBezTo>
                        <a:pt x="107" y="52"/>
                        <a:pt x="122" y="53"/>
                        <a:pt x="132" y="51"/>
                      </a:cubicBezTo>
                      <a:cubicBezTo>
                        <a:pt x="154" y="47"/>
                        <a:pt x="176" y="45"/>
                        <a:pt x="198" y="42"/>
                      </a:cubicBezTo>
                      <a:cubicBezTo>
                        <a:pt x="263" y="19"/>
                        <a:pt x="326" y="0"/>
                        <a:pt x="377" y="51"/>
                      </a:cubicBezTo>
                      <a:cubicBezTo>
                        <a:pt x="392" y="95"/>
                        <a:pt x="400" y="127"/>
                        <a:pt x="425" y="165"/>
                      </a:cubicBezTo>
                      <a:cubicBezTo>
                        <a:pt x="447" y="233"/>
                        <a:pt x="438" y="202"/>
                        <a:pt x="453" y="259"/>
                      </a:cubicBezTo>
                      <a:cubicBezTo>
                        <a:pt x="450" y="271"/>
                        <a:pt x="429" y="352"/>
                        <a:pt x="425" y="353"/>
                      </a:cubicBezTo>
                      <a:cubicBezTo>
                        <a:pt x="356" y="376"/>
                        <a:pt x="387" y="367"/>
                        <a:pt x="330" y="382"/>
                      </a:cubicBezTo>
                      <a:cubicBezTo>
                        <a:pt x="229" y="376"/>
                        <a:pt x="184" y="392"/>
                        <a:pt x="113" y="344"/>
                      </a:cubicBezTo>
                      <a:cubicBezTo>
                        <a:pt x="110" y="335"/>
                        <a:pt x="111" y="323"/>
                        <a:pt x="104" y="316"/>
                      </a:cubicBezTo>
                      <a:cubicBezTo>
                        <a:pt x="88" y="300"/>
                        <a:pt x="47" y="278"/>
                        <a:pt x="47" y="278"/>
                      </a:cubicBezTo>
                      <a:cubicBezTo>
                        <a:pt x="44" y="269"/>
                        <a:pt x="44" y="257"/>
                        <a:pt x="37" y="250"/>
                      </a:cubicBezTo>
                      <a:cubicBezTo>
                        <a:pt x="0" y="213"/>
                        <a:pt x="9" y="272"/>
                        <a:pt x="9" y="21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FFFFFF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0" name="Oval 216"/>
                <p:cNvSpPr>
                  <a:spLocks noChangeArrowheads="1"/>
                </p:cNvSpPr>
                <p:nvPr/>
              </p:nvSpPr>
              <p:spPr bwMode="auto">
                <a:xfrm flipH="1">
                  <a:off x="487" y="899"/>
                  <a:ext cx="404" cy="39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Freeform 217"/>
                <p:cNvSpPr>
                  <a:spLocks/>
                </p:cNvSpPr>
                <p:nvPr/>
              </p:nvSpPr>
              <p:spPr bwMode="auto">
                <a:xfrm flipH="1">
                  <a:off x="422" y="1325"/>
                  <a:ext cx="643" cy="400"/>
                </a:xfrm>
                <a:custGeom>
                  <a:avLst/>
                  <a:gdLst>
                    <a:gd name="T0" fmla="*/ 295 w 1716"/>
                    <a:gd name="T1" fmla="*/ 12 h 1261"/>
                    <a:gd name="T2" fmla="*/ 320 w 1716"/>
                    <a:gd name="T3" fmla="*/ 24 h 1261"/>
                    <a:gd name="T4" fmla="*/ 330 w 1716"/>
                    <a:gd name="T5" fmla="*/ 33 h 1261"/>
                    <a:gd name="T6" fmla="*/ 362 w 1716"/>
                    <a:gd name="T7" fmla="*/ 45 h 1261"/>
                    <a:gd name="T8" fmla="*/ 422 w 1716"/>
                    <a:gd name="T9" fmla="*/ 42 h 1261"/>
                    <a:gd name="T10" fmla="*/ 440 w 1716"/>
                    <a:gd name="T11" fmla="*/ 27 h 1261"/>
                    <a:gd name="T12" fmla="*/ 461 w 1716"/>
                    <a:gd name="T13" fmla="*/ 15 h 1261"/>
                    <a:gd name="T14" fmla="*/ 511 w 1716"/>
                    <a:gd name="T15" fmla="*/ 3 h 1261"/>
                    <a:gd name="T16" fmla="*/ 560 w 1716"/>
                    <a:gd name="T17" fmla="*/ 6 h 1261"/>
                    <a:gd name="T18" fmla="*/ 585 w 1716"/>
                    <a:gd name="T19" fmla="*/ 48 h 1261"/>
                    <a:gd name="T20" fmla="*/ 595 w 1716"/>
                    <a:gd name="T21" fmla="*/ 135 h 1261"/>
                    <a:gd name="T22" fmla="*/ 606 w 1716"/>
                    <a:gd name="T23" fmla="*/ 186 h 1261"/>
                    <a:gd name="T24" fmla="*/ 617 w 1716"/>
                    <a:gd name="T25" fmla="*/ 252 h 1261"/>
                    <a:gd name="T26" fmla="*/ 638 w 1716"/>
                    <a:gd name="T27" fmla="*/ 324 h 1261"/>
                    <a:gd name="T28" fmla="*/ 642 w 1716"/>
                    <a:gd name="T29" fmla="*/ 336 h 1261"/>
                    <a:gd name="T30" fmla="*/ 631 w 1716"/>
                    <a:gd name="T31" fmla="*/ 341 h 1261"/>
                    <a:gd name="T32" fmla="*/ 585 w 1716"/>
                    <a:gd name="T33" fmla="*/ 344 h 1261"/>
                    <a:gd name="T34" fmla="*/ 514 w 1716"/>
                    <a:gd name="T35" fmla="*/ 159 h 1261"/>
                    <a:gd name="T36" fmla="*/ 500 w 1716"/>
                    <a:gd name="T37" fmla="*/ 129 h 1261"/>
                    <a:gd name="T38" fmla="*/ 500 w 1716"/>
                    <a:gd name="T39" fmla="*/ 390 h 1261"/>
                    <a:gd name="T40" fmla="*/ 461 w 1716"/>
                    <a:gd name="T41" fmla="*/ 386 h 1261"/>
                    <a:gd name="T42" fmla="*/ 369 w 1716"/>
                    <a:gd name="T43" fmla="*/ 363 h 1261"/>
                    <a:gd name="T44" fmla="*/ 210 w 1716"/>
                    <a:gd name="T45" fmla="*/ 363 h 1261"/>
                    <a:gd name="T46" fmla="*/ 213 w 1716"/>
                    <a:gd name="T47" fmla="*/ 353 h 1261"/>
                    <a:gd name="T48" fmla="*/ 227 w 1716"/>
                    <a:gd name="T49" fmla="*/ 165 h 1261"/>
                    <a:gd name="T50" fmla="*/ 224 w 1716"/>
                    <a:gd name="T51" fmla="*/ 135 h 1261"/>
                    <a:gd name="T52" fmla="*/ 210 w 1716"/>
                    <a:gd name="T53" fmla="*/ 156 h 1261"/>
                    <a:gd name="T54" fmla="*/ 167 w 1716"/>
                    <a:gd name="T55" fmla="*/ 195 h 1261"/>
                    <a:gd name="T56" fmla="*/ 157 w 1716"/>
                    <a:gd name="T57" fmla="*/ 204 h 1261"/>
                    <a:gd name="T58" fmla="*/ 114 w 1716"/>
                    <a:gd name="T59" fmla="*/ 261 h 1261"/>
                    <a:gd name="T60" fmla="*/ 86 w 1716"/>
                    <a:gd name="T61" fmla="*/ 303 h 1261"/>
                    <a:gd name="T62" fmla="*/ 58 w 1716"/>
                    <a:gd name="T63" fmla="*/ 293 h 1261"/>
                    <a:gd name="T64" fmla="*/ 54 w 1716"/>
                    <a:gd name="T65" fmla="*/ 285 h 1261"/>
                    <a:gd name="T66" fmla="*/ 43 w 1716"/>
                    <a:gd name="T67" fmla="*/ 279 h 1261"/>
                    <a:gd name="T68" fmla="*/ 33 w 1716"/>
                    <a:gd name="T69" fmla="*/ 270 h 1261"/>
                    <a:gd name="T70" fmla="*/ 8 w 1716"/>
                    <a:gd name="T71" fmla="*/ 258 h 1261"/>
                    <a:gd name="T72" fmla="*/ 1 w 1716"/>
                    <a:gd name="T73" fmla="*/ 246 h 1261"/>
                    <a:gd name="T74" fmla="*/ 15 w 1716"/>
                    <a:gd name="T75" fmla="*/ 228 h 1261"/>
                    <a:gd name="T76" fmla="*/ 79 w 1716"/>
                    <a:gd name="T77" fmla="*/ 177 h 1261"/>
                    <a:gd name="T78" fmla="*/ 111 w 1716"/>
                    <a:gd name="T79" fmla="*/ 132 h 1261"/>
                    <a:gd name="T80" fmla="*/ 146 w 1716"/>
                    <a:gd name="T81" fmla="*/ 105 h 1261"/>
                    <a:gd name="T82" fmla="*/ 203 w 1716"/>
                    <a:gd name="T83" fmla="*/ 48 h 1261"/>
                    <a:gd name="T84" fmla="*/ 231 w 1716"/>
                    <a:gd name="T85" fmla="*/ 15 h 1261"/>
                    <a:gd name="T86" fmla="*/ 266 w 1716"/>
                    <a:gd name="T87" fmla="*/ 0 h 1261"/>
                    <a:gd name="T88" fmla="*/ 284 w 1716"/>
                    <a:gd name="T89" fmla="*/ 3 h 1261"/>
                    <a:gd name="T90" fmla="*/ 295 w 1716"/>
                    <a:gd name="T91" fmla="*/ 12 h 1261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1716" h="1261">
                      <a:moveTo>
                        <a:pt x="787" y="38"/>
                      </a:moveTo>
                      <a:cubicBezTo>
                        <a:pt x="808" y="52"/>
                        <a:pt x="832" y="61"/>
                        <a:pt x="853" y="76"/>
                      </a:cubicBezTo>
                      <a:cubicBezTo>
                        <a:pt x="864" y="84"/>
                        <a:pt x="871" y="96"/>
                        <a:pt x="881" y="104"/>
                      </a:cubicBezTo>
                      <a:cubicBezTo>
                        <a:pt x="907" y="125"/>
                        <a:pt x="935" y="131"/>
                        <a:pt x="966" y="142"/>
                      </a:cubicBezTo>
                      <a:cubicBezTo>
                        <a:pt x="1020" y="139"/>
                        <a:pt x="1074" y="140"/>
                        <a:pt x="1127" y="132"/>
                      </a:cubicBezTo>
                      <a:cubicBezTo>
                        <a:pt x="1158" y="127"/>
                        <a:pt x="1155" y="102"/>
                        <a:pt x="1174" y="85"/>
                      </a:cubicBezTo>
                      <a:cubicBezTo>
                        <a:pt x="1191" y="70"/>
                        <a:pt x="1211" y="60"/>
                        <a:pt x="1230" y="47"/>
                      </a:cubicBezTo>
                      <a:cubicBezTo>
                        <a:pt x="1268" y="21"/>
                        <a:pt x="1363" y="9"/>
                        <a:pt x="1363" y="9"/>
                      </a:cubicBezTo>
                      <a:cubicBezTo>
                        <a:pt x="1407" y="12"/>
                        <a:pt x="1453" y="6"/>
                        <a:pt x="1495" y="19"/>
                      </a:cubicBezTo>
                      <a:cubicBezTo>
                        <a:pt x="1515" y="25"/>
                        <a:pt x="1554" y="130"/>
                        <a:pt x="1561" y="151"/>
                      </a:cubicBezTo>
                      <a:cubicBezTo>
                        <a:pt x="1573" y="242"/>
                        <a:pt x="1577" y="334"/>
                        <a:pt x="1589" y="425"/>
                      </a:cubicBezTo>
                      <a:cubicBezTo>
                        <a:pt x="1596" y="479"/>
                        <a:pt x="1612" y="531"/>
                        <a:pt x="1618" y="585"/>
                      </a:cubicBezTo>
                      <a:cubicBezTo>
                        <a:pt x="1626" y="654"/>
                        <a:pt x="1623" y="728"/>
                        <a:pt x="1646" y="793"/>
                      </a:cubicBezTo>
                      <a:cubicBezTo>
                        <a:pt x="1656" y="874"/>
                        <a:pt x="1666" y="947"/>
                        <a:pt x="1703" y="1020"/>
                      </a:cubicBezTo>
                      <a:cubicBezTo>
                        <a:pt x="1706" y="1033"/>
                        <a:pt x="1716" y="1046"/>
                        <a:pt x="1712" y="1058"/>
                      </a:cubicBezTo>
                      <a:cubicBezTo>
                        <a:pt x="1708" y="1069"/>
                        <a:pt x="1695" y="1074"/>
                        <a:pt x="1684" y="1076"/>
                      </a:cubicBezTo>
                      <a:cubicBezTo>
                        <a:pt x="1644" y="1083"/>
                        <a:pt x="1602" y="1083"/>
                        <a:pt x="1561" y="1086"/>
                      </a:cubicBezTo>
                      <a:cubicBezTo>
                        <a:pt x="1188" y="1206"/>
                        <a:pt x="1574" y="637"/>
                        <a:pt x="1372" y="500"/>
                      </a:cubicBezTo>
                      <a:cubicBezTo>
                        <a:pt x="1362" y="467"/>
                        <a:pt x="1345" y="438"/>
                        <a:pt x="1334" y="406"/>
                      </a:cubicBezTo>
                      <a:cubicBezTo>
                        <a:pt x="1335" y="463"/>
                        <a:pt x="1358" y="1148"/>
                        <a:pt x="1334" y="1228"/>
                      </a:cubicBezTo>
                      <a:cubicBezTo>
                        <a:pt x="1324" y="1261"/>
                        <a:pt x="1265" y="1222"/>
                        <a:pt x="1230" y="1218"/>
                      </a:cubicBezTo>
                      <a:cubicBezTo>
                        <a:pt x="1144" y="1207"/>
                        <a:pt x="1066" y="1169"/>
                        <a:pt x="985" y="1143"/>
                      </a:cubicBezTo>
                      <a:cubicBezTo>
                        <a:pt x="918" y="1145"/>
                        <a:pt x="647" y="1162"/>
                        <a:pt x="560" y="1143"/>
                      </a:cubicBezTo>
                      <a:cubicBezTo>
                        <a:pt x="550" y="1141"/>
                        <a:pt x="566" y="1124"/>
                        <a:pt x="569" y="1114"/>
                      </a:cubicBezTo>
                      <a:cubicBezTo>
                        <a:pt x="576" y="920"/>
                        <a:pt x="562" y="710"/>
                        <a:pt x="607" y="519"/>
                      </a:cubicBezTo>
                      <a:cubicBezTo>
                        <a:pt x="604" y="488"/>
                        <a:pt x="616" y="451"/>
                        <a:pt x="598" y="425"/>
                      </a:cubicBezTo>
                      <a:cubicBezTo>
                        <a:pt x="584" y="404"/>
                        <a:pt x="561" y="489"/>
                        <a:pt x="560" y="491"/>
                      </a:cubicBezTo>
                      <a:cubicBezTo>
                        <a:pt x="534" y="543"/>
                        <a:pt x="488" y="573"/>
                        <a:pt x="447" y="614"/>
                      </a:cubicBezTo>
                      <a:cubicBezTo>
                        <a:pt x="437" y="624"/>
                        <a:pt x="418" y="642"/>
                        <a:pt x="418" y="642"/>
                      </a:cubicBezTo>
                      <a:cubicBezTo>
                        <a:pt x="386" y="707"/>
                        <a:pt x="341" y="760"/>
                        <a:pt x="305" y="822"/>
                      </a:cubicBezTo>
                      <a:cubicBezTo>
                        <a:pt x="278" y="869"/>
                        <a:pt x="275" y="924"/>
                        <a:pt x="229" y="954"/>
                      </a:cubicBezTo>
                      <a:cubicBezTo>
                        <a:pt x="215" y="949"/>
                        <a:pt x="160" y="930"/>
                        <a:pt x="154" y="925"/>
                      </a:cubicBezTo>
                      <a:cubicBezTo>
                        <a:pt x="146" y="919"/>
                        <a:pt x="150" y="905"/>
                        <a:pt x="144" y="897"/>
                      </a:cubicBezTo>
                      <a:cubicBezTo>
                        <a:pt x="137" y="888"/>
                        <a:pt x="125" y="885"/>
                        <a:pt x="116" y="878"/>
                      </a:cubicBezTo>
                      <a:cubicBezTo>
                        <a:pt x="106" y="870"/>
                        <a:pt x="99" y="858"/>
                        <a:pt x="88" y="850"/>
                      </a:cubicBezTo>
                      <a:cubicBezTo>
                        <a:pt x="67" y="835"/>
                        <a:pt x="43" y="826"/>
                        <a:pt x="22" y="812"/>
                      </a:cubicBezTo>
                      <a:cubicBezTo>
                        <a:pt x="16" y="799"/>
                        <a:pt x="0" y="788"/>
                        <a:pt x="3" y="774"/>
                      </a:cubicBezTo>
                      <a:cubicBezTo>
                        <a:pt x="7" y="752"/>
                        <a:pt x="28" y="737"/>
                        <a:pt x="41" y="718"/>
                      </a:cubicBezTo>
                      <a:cubicBezTo>
                        <a:pt x="80" y="661"/>
                        <a:pt x="156" y="598"/>
                        <a:pt x="211" y="557"/>
                      </a:cubicBezTo>
                      <a:cubicBezTo>
                        <a:pt x="235" y="521"/>
                        <a:pt x="267" y="444"/>
                        <a:pt x="296" y="415"/>
                      </a:cubicBezTo>
                      <a:cubicBezTo>
                        <a:pt x="325" y="386"/>
                        <a:pt x="363" y="357"/>
                        <a:pt x="390" y="330"/>
                      </a:cubicBezTo>
                      <a:cubicBezTo>
                        <a:pt x="445" y="275"/>
                        <a:pt x="475" y="196"/>
                        <a:pt x="541" y="151"/>
                      </a:cubicBezTo>
                      <a:cubicBezTo>
                        <a:pt x="558" y="105"/>
                        <a:pt x="577" y="73"/>
                        <a:pt x="617" y="47"/>
                      </a:cubicBezTo>
                      <a:cubicBezTo>
                        <a:pt x="643" y="6"/>
                        <a:pt x="663" y="9"/>
                        <a:pt x="711" y="0"/>
                      </a:cubicBezTo>
                      <a:cubicBezTo>
                        <a:pt x="727" y="3"/>
                        <a:pt x="745" y="0"/>
                        <a:pt x="758" y="9"/>
                      </a:cubicBezTo>
                      <a:cubicBezTo>
                        <a:pt x="810" y="44"/>
                        <a:pt x="733" y="38"/>
                        <a:pt x="787" y="38"/>
                      </a:cubicBezTo>
                      <a:close/>
                    </a:path>
                  </a:pathLst>
                </a:custGeom>
                <a:solidFill>
                  <a:srgbClr val="9933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FFFFFF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2" name="Freeform 218"/>
                <p:cNvSpPr>
                  <a:spLocks/>
                </p:cNvSpPr>
                <p:nvPr/>
              </p:nvSpPr>
              <p:spPr bwMode="auto">
                <a:xfrm flipH="1">
                  <a:off x="515" y="1652"/>
                  <a:ext cx="366" cy="423"/>
                </a:xfrm>
                <a:custGeom>
                  <a:avLst/>
                  <a:gdLst>
                    <a:gd name="T0" fmla="*/ 40 w 680"/>
                    <a:gd name="T1" fmla="*/ 37 h 940"/>
                    <a:gd name="T2" fmla="*/ 36 w 680"/>
                    <a:gd name="T3" fmla="*/ 93 h 940"/>
                    <a:gd name="T4" fmla="*/ 30 w 680"/>
                    <a:gd name="T5" fmla="*/ 267 h 940"/>
                    <a:gd name="T6" fmla="*/ 0 w 680"/>
                    <a:gd name="T7" fmla="*/ 382 h 940"/>
                    <a:gd name="T8" fmla="*/ 15 w 680"/>
                    <a:gd name="T9" fmla="*/ 386 h 940"/>
                    <a:gd name="T10" fmla="*/ 158 w 680"/>
                    <a:gd name="T11" fmla="*/ 378 h 940"/>
                    <a:gd name="T12" fmla="*/ 163 w 680"/>
                    <a:gd name="T13" fmla="*/ 348 h 940"/>
                    <a:gd name="T14" fmla="*/ 173 w 680"/>
                    <a:gd name="T15" fmla="*/ 310 h 940"/>
                    <a:gd name="T16" fmla="*/ 178 w 680"/>
                    <a:gd name="T17" fmla="*/ 157 h 940"/>
                    <a:gd name="T18" fmla="*/ 183 w 680"/>
                    <a:gd name="T19" fmla="*/ 169 h 940"/>
                    <a:gd name="T20" fmla="*/ 188 w 680"/>
                    <a:gd name="T21" fmla="*/ 212 h 940"/>
                    <a:gd name="T22" fmla="*/ 198 w 680"/>
                    <a:gd name="T23" fmla="*/ 275 h 940"/>
                    <a:gd name="T24" fmla="*/ 203 w 680"/>
                    <a:gd name="T25" fmla="*/ 416 h 940"/>
                    <a:gd name="T26" fmla="*/ 264 w 680"/>
                    <a:gd name="T27" fmla="*/ 407 h 940"/>
                    <a:gd name="T28" fmla="*/ 294 w 680"/>
                    <a:gd name="T29" fmla="*/ 399 h 940"/>
                    <a:gd name="T30" fmla="*/ 366 w 680"/>
                    <a:gd name="T31" fmla="*/ 399 h 940"/>
                    <a:gd name="T32" fmla="*/ 335 w 680"/>
                    <a:gd name="T33" fmla="*/ 297 h 940"/>
                    <a:gd name="T34" fmla="*/ 300 w 680"/>
                    <a:gd name="T35" fmla="*/ 76 h 940"/>
                    <a:gd name="T36" fmla="*/ 259 w 680"/>
                    <a:gd name="T37" fmla="*/ 21 h 940"/>
                    <a:gd name="T38" fmla="*/ 92 w 680"/>
                    <a:gd name="T39" fmla="*/ 12 h 940"/>
                    <a:gd name="T40" fmla="*/ 51 w 680"/>
                    <a:gd name="T41" fmla="*/ 25 h 940"/>
                    <a:gd name="T42" fmla="*/ 40 w 680"/>
                    <a:gd name="T43" fmla="*/ 37 h 94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680" h="940">
                      <a:moveTo>
                        <a:pt x="75" y="83"/>
                      </a:moveTo>
                      <a:cubicBezTo>
                        <a:pt x="72" y="124"/>
                        <a:pt x="68" y="165"/>
                        <a:pt x="66" y="206"/>
                      </a:cubicBezTo>
                      <a:cubicBezTo>
                        <a:pt x="61" y="335"/>
                        <a:pt x="62" y="464"/>
                        <a:pt x="56" y="593"/>
                      </a:cubicBezTo>
                      <a:cubicBezTo>
                        <a:pt x="52" y="675"/>
                        <a:pt x="19" y="767"/>
                        <a:pt x="0" y="848"/>
                      </a:cubicBezTo>
                      <a:cubicBezTo>
                        <a:pt x="9" y="851"/>
                        <a:pt x="18" y="858"/>
                        <a:pt x="28" y="858"/>
                      </a:cubicBezTo>
                      <a:cubicBezTo>
                        <a:pt x="117" y="855"/>
                        <a:pt x="208" y="865"/>
                        <a:pt x="293" y="839"/>
                      </a:cubicBezTo>
                      <a:cubicBezTo>
                        <a:pt x="314" y="832"/>
                        <a:pt x="298" y="795"/>
                        <a:pt x="302" y="773"/>
                      </a:cubicBezTo>
                      <a:cubicBezTo>
                        <a:pt x="307" y="744"/>
                        <a:pt x="315" y="716"/>
                        <a:pt x="321" y="688"/>
                      </a:cubicBezTo>
                      <a:cubicBezTo>
                        <a:pt x="324" y="575"/>
                        <a:pt x="323" y="461"/>
                        <a:pt x="330" y="348"/>
                      </a:cubicBezTo>
                      <a:cubicBezTo>
                        <a:pt x="331" y="338"/>
                        <a:pt x="338" y="366"/>
                        <a:pt x="340" y="376"/>
                      </a:cubicBezTo>
                      <a:cubicBezTo>
                        <a:pt x="345" y="407"/>
                        <a:pt x="346" y="439"/>
                        <a:pt x="349" y="471"/>
                      </a:cubicBezTo>
                      <a:cubicBezTo>
                        <a:pt x="359" y="574"/>
                        <a:pt x="354" y="538"/>
                        <a:pt x="368" y="612"/>
                      </a:cubicBezTo>
                      <a:cubicBezTo>
                        <a:pt x="371" y="716"/>
                        <a:pt x="346" y="825"/>
                        <a:pt x="377" y="924"/>
                      </a:cubicBezTo>
                      <a:cubicBezTo>
                        <a:pt x="382" y="940"/>
                        <a:pt x="467" y="913"/>
                        <a:pt x="491" y="905"/>
                      </a:cubicBezTo>
                      <a:cubicBezTo>
                        <a:pt x="510" y="899"/>
                        <a:pt x="547" y="886"/>
                        <a:pt x="547" y="886"/>
                      </a:cubicBezTo>
                      <a:cubicBezTo>
                        <a:pt x="620" y="900"/>
                        <a:pt x="605" y="911"/>
                        <a:pt x="680" y="886"/>
                      </a:cubicBezTo>
                      <a:cubicBezTo>
                        <a:pt x="664" y="809"/>
                        <a:pt x="646" y="735"/>
                        <a:pt x="623" y="659"/>
                      </a:cubicBezTo>
                      <a:cubicBezTo>
                        <a:pt x="616" y="486"/>
                        <a:pt x="604" y="333"/>
                        <a:pt x="557" y="168"/>
                      </a:cubicBezTo>
                      <a:cubicBezTo>
                        <a:pt x="543" y="119"/>
                        <a:pt x="529" y="69"/>
                        <a:pt x="481" y="46"/>
                      </a:cubicBezTo>
                      <a:cubicBezTo>
                        <a:pt x="388" y="0"/>
                        <a:pt x="274" y="30"/>
                        <a:pt x="170" y="27"/>
                      </a:cubicBezTo>
                      <a:cubicBezTo>
                        <a:pt x="144" y="32"/>
                        <a:pt x="113" y="32"/>
                        <a:pt x="94" y="55"/>
                      </a:cubicBezTo>
                      <a:cubicBezTo>
                        <a:pt x="69" y="86"/>
                        <a:pt x="100" y="83"/>
                        <a:pt x="75" y="83"/>
                      </a:cubicBezTo>
                      <a:close/>
                    </a:path>
                  </a:pathLst>
                </a:custGeom>
                <a:solidFill>
                  <a:srgbClr val="0033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FFFFFF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3" name="Oval 220"/>
                <p:cNvSpPr>
                  <a:spLocks noChangeArrowheads="1"/>
                </p:cNvSpPr>
                <p:nvPr/>
              </p:nvSpPr>
              <p:spPr bwMode="auto">
                <a:xfrm>
                  <a:off x="560" y="885"/>
                  <a:ext cx="60" cy="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" name="Oval 221"/>
                <p:cNvSpPr>
                  <a:spLocks noChangeArrowheads="1"/>
                </p:cNvSpPr>
                <p:nvPr/>
              </p:nvSpPr>
              <p:spPr bwMode="auto">
                <a:xfrm>
                  <a:off x="648" y="863"/>
                  <a:ext cx="60" cy="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5" name="Oval 222"/>
                <p:cNvSpPr>
                  <a:spLocks noChangeArrowheads="1"/>
                </p:cNvSpPr>
                <p:nvPr/>
              </p:nvSpPr>
              <p:spPr bwMode="auto">
                <a:xfrm>
                  <a:off x="682" y="1240"/>
                  <a:ext cx="60" cy="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7" name="Oval 224"/>
                <p:cNvSpPr>
                  <a:spLocks noChangeArrowheads="1"/>
                </p:cNvSpPr>
                <p:nvPr/>
              </p:nvSpPr>
              <p:spPr bwMode="auto">
                <a:xfrm>
                  <a:off x="455" y="1013"/>
                  <a:ext cx="60" cy="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" name="Oval 225"/>
                <p:cNvSpPr>
                  <a:spLocks noChangeArrowheads="1"/>
                </p:cNvSpPr>
                <p:nvPr/>
              </p:nvSpPr>
              <p:spPr bwMode="auto">
                <a:xfrm>
                  <a:off x="455" y="1104"/>
                  <a:ext cx="60" cy="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9" name="Oval 226"/>
                <p:cNvSpPr>
                  <a:spLocks noChangeArrowheads="1"/>
                </p:cNvSpPr>
                <p:nvPr/>
              </p:nvSpPr>
              <p:spPr bwMode="auto">
                <a:xfrm>
                  <a:off x="591" y="1240"/>
                  <a:ext cx="60" cy="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1"/>
                      </a:solidFill>
                      <a:latin typeface="Comic Sans MS" pitchFamily="66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4" name="Text Box 227"/>
              <p:cNvSpPr txBox="1">
                <a:spLocks noChangeArrowheads="1"/>
              </p:cNvSpPr>
              <p:nvPr/>
            </p:nvSpPr>
            <p:spPr bwMode="auto">
              <a:xfrm>
                <a:off x="387" y="273"/>
                <a:ext cx="2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2000" dirty="0">
                    <a:solidFill>
                      <a:schemeClr val="tx1"/>
                    </a:solidFill>
                    <a:latin typeface="Trebuchet MS" panose="020B0603020202020204" pitchFamily="34" charset="0"/>
                  </a:rPr>
                  <a:t>Cl</a:t>
                </a:r>
              </a:p>
            </p:txBody>
          </p:sp>
        </p:grpSp>
        <p:sp>
          <p:nvSpPr>
            <p:cNvPr id="64" name="Oval 223"/>
            <p:cNvSpPr>
              <a:spLocks noChangeArrowheads="1"/>
            </p:cNvSpPr>
            <p:nvPr/>
          </p:nvSpPr>
          <p:spPr bwMode="auto">
            <a:xfrm>
              <a:off x="1251744" y="4753817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24"/>
          <p:cNvGrpSpPr>
            <a:grpSpLocks/>
          </p:cNvGrpSpPr>
          <p:nvPr/>
        </p:nvGrpSpPr>
        <p:grpSpPr bwMode="auto">
          <a:xfrm flipH="1">
            <a:off x="1129976" y="4398350"/>
            <a:ext cx="1182688" cy="1995488"/>
            <a:chOff x="4702" y="1403"/>
            <a:chExt cx="745" cy="1257"/>
          </a:xfrm>
        </p:grpSpPr>
        <p:sp>
          <p:nvSpPr>
            <p:cNvPr id="111" name="Freeform 25"/>
            <p:cNvSpPr>
              <a:spLocks/>
            </p:cNvSpPr>
            <p:nvPr/>
          </p:nvSpPr>
          <p:spPr bwMode="auto">
            <a:xfrm flipH="1">
              <a:off x="5141" y="2528"/>
              <a:ext cx="306" cy="132"/>
            </a:xfrm>
            <a:custGeom>
              <a:avLst/>
              <a:gdLst>
                <a:gd name="T0" fmla="*/ 153 w 569"/>
                <a:gd name="T1" fmla="*/ 24 h 454"/>
                <a:gd name="T2" fmla="*/ 122 w 569"/>
                <a:gd name="T3" fmla="*/ 48 h 454"/>
                <a:gd name="T4" fmla="*/ 71 w 569"/>
                <a:gd name="T5" fmla="*/ 24 h 454"/>
                <a:gd name="T6" fmla="*/ 0 w 569"/>
                <a:gd name="T7" fmla="*/ 48 h 454"/>
                <a:gd name="T8" fmla="*/ 5 w 569"/>
                <a:gd name="T9" fmla="*/ 73 h 454"/>
                <a:gd name="T10" fmla="*/ 208 w 569"/>
                <a:gd name="T11" fmla="*/ 111 h 454"/>
                <a:gd name="T12" fmla="*/ 300 w 569"/>
                <a:gd name="T13" fmla="*/ 106 h 454"/>
                <a:gd name="T14" fmla="*/ 305 w 569"/>
                <a:gd name="T15" fmla="*/ 95 h 454"/>
                <a:gd name="T16" fmla="*/ 280 w 569"/>
                <a:gd name="T17" fmla="*/ 48 h 454"/>
                <a:gd name="T18" fmla="*/ 244 w 569"/>
                <a:gd name="T19" fmla="*/ 7 h 454"/>
                <a:gd name="T20" fmla="*/ 153 w 569"/>
                <a:gd name="T21" fmla="*/ 24 h 4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12" name="Freeform 26"/>
            <p:cNvSpPr>
              <a:spLocks/>
            </p:cNvSpPr>
            <p:nvPr/>
          </p:nvSpPr>
          <p:spPr bwMode="auto">
            <a:xfrm>
              <a:off x="4821" y="2523"/>
              <a:ext cx="306" cy="132"/>
            </a:xfrm>
            <a:custGeom>
              <a:avLst/>
              <a:gdLst>
                <a:gd name="T0" fmla="*/ 153 w 569"/>
                <a:gd name="T1" fmla="*/ 24 h 454"/>
                <a:gd name="T2" fmla="*/ 122 w 569"/>
                <a:gd name="T3" fmla="*/ 48 h 454"/>
                <a:gd name="T4" fmla="*/ 71 w 569"/>
                <a:gd name="T5" fmla="*/ 24 h 454"/>
                <a:gd name="T6" fmla="*/ 0 w 569"/>
                <a:gd name="T7" fmla="*/ 48 h 454"/>
                <a:gd name="T8" fmla="*/ 5 w 569"/>
                <a:gd name="T9" fmla="*/ 73 h 454"/>
                <a:gd name="T10" fmla="*/ 208 w 569"/>
                <a:gd name="T11" fmla="*/ 111 h 454"/>
                <a:gd name="T12" fmla="*/ 300 w 569"/>
                <a:gd name="T13" fmla="*/ 106 h 454"/>
                <a:gd name="T14" fmla="*/ 305 w 569"/>
                <a:gd name="T15" fmla="*/ 95 h 454"/>
                <a:gd name="T16" fmla="*/ 280 w 569"/>
                <a:gd name="T17" fmla="*/ 48 h 454"/>
                <a:gd name="T18" fmla="*/ 244 w 569"/>
                <a:gd name="T19" fmla="*/ 7 h 454"/>
                <a:gd name="T20" fmla="*/ 153 w 569"/>
                <a:gd name="T21" fmla="*/ 24 h 4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13" name="Freeform 27"/>
            <p:cNvSpPr>
              <a:spLocks/>
            </p:cNvSpPr>
            <p:nvPr/>
          </p:nvSpPr>
          <p:spPr bwMode="auto">
            <a:xfrm>
              <a:off x="5270" y="2151"/>
              <a:ext cx="158" cy="126"/>
            </a:xfrm>
            <a:custGeom>
              <a:avLst/>
              <a:gdLst>
                <a:gd name="T0" fmla="*/ 114 w 294"/>
                <a:gd name="T1" fmla="*/ 0 h 279"/>
                <a:gd name="T2" fmla="*/ 145 w 294"/>
                <a:gd name="T3" fmla="*/ 34 h 279"/>
                <a:gd name="T4" fmla="*/ 145 w 294"/>
                <a:gd name="T5" fmla="*/ 73 h 279"/>
                <a:gd name="T6" fmla="*/ 125 w 294"/>
                <a:gd name="T7" fmla="*/ 68 h 279"/>
                <a:gd name="T8" fmla="*/ 130 w 294"/>
                <a:gd name="T9" fmla="*/ 90 h 279"/>
                <a:gd name="T10" fmla="*/ 125 w 294"/>
                <a:gd name="T11" fmla="*/ 120 h 279"/>
                <a:gd name="T12" fmla="*/ 109 w 294"/>
                <a:gd name="T13" fmla="*/ 124 h 279"/>
                <a:gd name="T14" fmla="*/ 104 w 294"/>
                <a:gd name="T15" fmla="*/ 111 h 279"/>
                <a:gd name="T16" fmla="*/ 89 w 294"/>
                <a:gd name="T17" fmla="*/ 60 h 279"/>
                <a:gd name="T18" fmla="*/ 63 w 294"/>
                <a:gd name="T19" fmla="*/ 120 h 279"/>
                <a:gd name="T20" fmla="*/ 48 w 294"/>
                <a:gd name="T21" fmla="*/ 115 h 279"/>
                <a:gd name="T22" fmla="*/ 44 w 294"/>
                <a:gd name="T23" fmla="*/ 60 h 279"/>
                <a:gd name="T24" fmla="*/ 48 w 294"/>
                <a:gd name="T25" fmla="*/ 73 h 279"/>
                <a:gd name="T26" fmla="*/ 13 w 294"/>
                <a:gd name="T27" fmla="*/ 98 h 279"/>
                <a:gd name="T28" fmla="*/ 3 w 294"/>
                <a:gd name="T29" fmla="*/ 81 h 279"/>
                <a:gd name="T30" fmla="*/ 44 w 294"/>
                <a:gd name="T31" fmla="*/ 13 h 279"/>
                <a:gd name="T32" fmla="*/ 114 w 294"/>
                <a:gd name="T33" fmla="*/ 0 h 2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4" h="279">
                  <a:moveTo>
                    <a:pt x="213" y="0"/>
                  </a:moveTo>
                  <a:cubicBezTo>
                    <a:pt x="226" y="42"/>
                    <a:pt x="246" y="39"/>
                    <a:pt x="270" y="76"/>
                  </a:cubicBezTo>
                  <a:cubicBezTo>
                    <a:pt x="278" y="101"/>
                    <a:pt x="294" y="137"/>
                    <a:pt x="270" y="161"/>
                  </a:cubicBezTo>
                  <a:cubicBezTo>
                    <a:pt x="261" y="170"/>
                    <a:pt x="245" y="154"/>
                    <a:pt x="232" y="151"/>
                  </a:cubicBezTo>
                  <a:cubicBezTo>
                    <a:pt x="204" y="73"/>
                    <a:pt x="236" y="184"/>
                    <a:pt x="241" y="199"/>
                  </a:cubicBezTo>
                  <a:cubicBezTo>
                    <a:pt x="238" y="221"/>
                    <a:pt x="242" y="245"/>
                    <a:pt x="232" y="265"/>
                  </a:cubicBezTo>
                  <a:cubicBezTo>
                    <a:pt x="227" y="274"/>
                    <a:pt x="212" y="279"/>
                    <a:pt x="203" y="274"/>
                  </a:cubicBezTo>
                  <a:cubicBezTo>
                    <a:pt x="194" y="270"/>
                    <a:pt x="197" y="255"/>
                    <a:pt x="194" y="246"/>
                  </a:cubicBezTo>
                  <a:cubicBezTo>
                    <a:pt x="184" y="208"/>
                    <a:pt x="178" y="170"/>
                    <a:pt x="166" y="132"/>
                  </a:cubicBezTo>
                  <a:cubicBezTo>
                    <a:pt x="158" y="198"/>
                    <a:pt x="170" y="231"/>
                    <a:pt x="118" y="265"/>
                  </a:cubicBezTo>
                  <a:cubicBezTo>
                    <a:pt x="109" y="262"/>
                    <a:pt x="93" y="265"/>
                    <a:pt x="90" y="255"/>
                  </a:cubicBezTo>
                  <a:cubicBezTo>
                    <a:pt x="79" y="215"/>
                    <a:pt x="81" y="173"/>
                    <a:pt x="81" y="132"/>
                  </a:cubicBezTo>
                  <a:cubicBezTo>
                    <a:pt x="81" y="122"/>
                    <a:pt x="87" y="151"/>
                    <a:pt x="90" y="161"/>
                  </a:cubicBezTo>
                  <a:cubicBezTo>
                    <a:pt x="76" y="204"/>
                    <a:pt x="61" y="193"/>
                    <a:pt x="24" y="217"/>
                  </a:cubicBezTo>
                  <a:cubicBezTo>
                    <a:pt x="18" y="205"/>
                    <a:pt x="7" y="194"/>
                    <a:pt x="5" y="180"/>
                  </a:cubicBezTo>
                  <a:cubicBezTo>
                    <a:pt x="0" y="137"/>
                    <a:pt x="43" y="54"/>
                    <a:pt x="81" y="29"/>
                  </a:cubicBezTo>
                  <a:cubicBezTo>
                    <a:pt x="118" y="4"/>
                    <a:pt x="171" y="15"/>
                    <a:pt x="213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14" name="Freeform 28"/>
            <p:cNvSpPr>
              <a:spLocks/>
            </p:cNvSpPr>
            <p:nvPr/>
          </p:nvSpPr>
          <p:spPr bwMode="auto">
            <a:xfrm>
              <a:off x="4702" y="2074"/>
              <a:ext cx="150" cy="136"/>
            </a:xfrm>
            <a:custGeom>
              <a:avLst/>
              <a:gdLst>
                <a:gd name="T0" fmla="*/ 79 w 279"/>
                <a:gd name="T1" fmla="*/ 0 h 302"/>
                <a:gd name="T2" fmla="*/ 18 w 279"/>
                <a:gd name="T3" fmla="*/ 21 h 302"/>
                <a:gd name="T4" fmla="*/ 33 w 279"/>
                <a:gd name="T5" fmla="*/ 51 h 302"/>
                <a:gd name="T6" fmla="*/ 23 w 279"/>
                <a:gd name="T7" fmla="*/ 64 h 302"/>
                <a:gd name="T8" fmla="*/ 8 w 279"/>
                <a:gd name="T9" fmla="*/ 72 h 302"/>
                <a:gd name="T10" fmla="*/ 48 w 279"/>
                <a:gd name="T11" fmla="*/ 94 h 302"/>
                <a:gd name="T12" fmla="*/ 54 w 279"/>
                <a:gd name="T13" fmla="*/ 106 h 302"/>
                <a:gd name="T14" fmla="*/ 89 w 279"/>
                <a:gd name="T15" fmla="*/ 119 h 302"/>
                <a:gd name="T16" fmla="*/ 99 w 279"/>
                <a:gd name="T17" fmla="*/ 127 h 302"/>
                <a:gd name="T18" fmla="*/ 115 w 279"/>
                <a:gd name="T19" fmla="*/ 136 h 302"/>
                <a:gd name="T20" fmla="*/ 145 w 279"/>
                <a:gd name="T21" fmla="*/ 102 h 302"/>
                <a:gd name="T22" fmla="*/ 140 w 279"/>
                <a:gd name="T23" fmla="*/ 13 h 302"/>
                <a:gd name="T24" fmla="*/ 79 w 279"/>
                <a:gd name="T25" fmla="*/ 0 h 3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15" name="Freeform 29"/>
            <p:cNvSpPr>
              <a:spLocks/>
            </p:cNvSpPr>
            <p:nvPr/>
          </p:nvSpPr>
          <p:spPr bwMode="auto">
            <a:xfrm>
              <a:off x="5057" y="1774"/>
              <a:ext cx="170" cy="124"/>
            </a:xfrm>
            <a:custGeom>
              <a:avLst/>
              <a:gdLst>
                <a:gd name="T0" fmla="*/ 3 w 453"/>
                <a:gd name="T1" fmla="*/ 67 h 392"/>
                <a:gd name="T2" fmla="*/ 25 w 453"/>
                <a:gd name="T3" fmla="*/ 55 h 392"/>
                <a:gd name="T4" fmla="*/ 39 w 453"/>
                <a:gd name="T5" fmla="*/ 19 h 392"/>
                <a:gd name="T6" fmla="*/ 50 w 453"/>
                <a:gd name="T7" fmla="*/ 16 h 392"/>
                <a:gd name="T8" fmla="*/ 74 w 453"/>
                <a:gd name="T9" fmla="*/ 13 h 392"/>
                <a:gd name="T10" fmla="*/ 141 w 453"/>
                <a:gd name="T11" fmla="*/ 16 h 392"/>
                <a:gd name="T12" fmla="*/ 159 w 453"/>
                <a:gd name="T13" fmla="*/ 52 h 392"/>
                <a:gd name="T14" fmla="*/ 170 w 453"/>
                <a:gd name="T15" fmla="*/ 82 h 392"/>
                <a:gd name="T16" fmla="*/ 159 w 453"/>
                <a:gd name="T17" fmla="*/ 112 h 392"/>
                <a:gd name="T18" fmla="*/ 124 w 453"/>
                <a:gd name="T19" fmla="*/ 121 h 392"/>
                <a:gd name="T20" fmla="*/ 42 w 453"/>
                <a:gd name="T21" fmla="*/ 109 h 392"/>
                <a:gd name="T22" fmla="*/ 39 w 453"/>
                <a:gd name="T23" fmla="*/ 100 h 392"/>
                <a:gd name="T24" fmla="*/ 18 w 453"/>
                <a:gd name="T25" fmla="*/ 88 h 392"/>
                <a:gd name="T26" fmla="*/ 14 w 453"/>
                <a:gd name="T27" fmla="*/ 79 h 392"/>
                <a:gd name="T28" fmla="*/ 3 w 453"/>
                <a:gd name="T29" fmla="*/ 67 h 3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53" h="392">
                  <a:moveTo>
                    <a:pt x="9" y="212"/>
                  </a:moveTo>
                  <a:cubicBezTo>
                    <a:pt x="28" y="199"/>
                    <a:pt x="47" y="187"/>
                    <a:pt x="66" y="174"/>
                  </a:cubicBezTo>
                  <a:cubicBezTo>
                    <a:pt x="77" y="167"/>
                    <a:pt x="97" y="81"/>
                    <a:pt x="104" y="61"/>
                  </a:cubicBezTo>
                  <a:cubicBezTo>
                    <a:pt x="107" y="52"/>
                    <a:pt x="122" y="53"/>
                    <a:pt x="132" y="51"/>
                  </a:cubicBezTo>
                  <a:cubicBezTo>
                    <a:pt x="154" y="47"/>
                    <a:pt x="176" y="45"/>
                    <a:pt x="198" y="42"/>
                  </a:cubicBezTo>
                  <a:cubicBezTo>
                    <a:pt x="263" y="19"/>
                    <a:pt x="326" y="0"/>
                    <a:pt x="377" y="51"/>
                  </a:cubicBezTo>
                  <a:cubicBezTo>
                    <a:pt x="392" y="95"/>
                    <a:pt x="400" y="127"/>
                    <a:pt x="425" y="165"/>
                  </a:cubicBezTo>
                  <a:cubicBezTo>
                    <a:pt x="447" y="233"/>
                    <a:pt x="438" y="202"/>
                    <a:pt x="453" y="259"/>
                  </a:cubicBezTo>
                  <a:cubicBezTo>
                    <a:pt x="450" y="271"/>
                    <a:pt x="429" y="352"/>
                    <a:pt x="425" y="353"/>
                  </a:cubicBezTo>
                  <a:cubicBezTo>
                    <a:pt x="356" y="376"/>
                    <a:pt x="387" y="367"/>
                    <a:pt x="330" y="382"/>
                  </a:cubicBezTo>
                  <a:cubicBezTo>
                    <a:pt x="229" y="376"/>
                    <a:pt x="184" y="392"/>
                    <a:pt x="113" y="344"/>
                  </a:cubicBezTo>
                  <a:cubicBezTo>
                    <a:pt x="110" y="335"/>
                    <a:pt x="111" y="323"/>
                    <a:pt x="104" y="316"/>
                  </a:cubicBezTo>
                  <a:cubicBezTo>
                    <a:pt x="88" y="300"/>
                    <a:pt x="47" y="278"/>
                    <a:pt x="47" y="278"/>
                  </a:cubicBezTo>
                  <a:cubicBezTo>
                    <a:pt x="44" y="269"/>
                    <a:pt x="44" y="257"/>
                    <a:pt x="37" y="250"/>
                  </a:cubicBezTo>
                  <a:cubicBezTo>
                    <a:pt x="0" y="213"/>
                    <a:pt x="9" y="272"/>
                    <a:pt x="9" y="212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16" name="Oval 30"/>
            <p:cNvSpPr>
              <a:spLocks noChangeArrowheads="1"/>
            </p:cNvSpPr>
            <p:nvPr/>
          </p:nvSpPr>
          <p:spPr bwMode="auto">
            <a:xfrm>
              <a:off x="4943" y="1403"/>
              <a:ext cx="404" cy="39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17" name="Freeform 31"/>
            <p:cNvSpPr>
              <a:spLocks/>
            </p:cNvSpPr>
            <p:nvPr/>
          </p:nvSpPr>
          <p:spPr bwMode="auto">
            <a:xfrm>
              <a:off x="4769" y="1829"/>
              <a:ext cx="643" cy="400"/>
            </a:xfrm>
            <a:custGeom>
              <a:avLst/>
              <a:gdLst>
                <a:gd name="T0" fmla="*/ 295 w 1716"/>
                <a:gd name="T1" fmla="*/ 12 h 1261"/>
                <a:gd name="T2" fmla="*/ 320 w 1716"/>
                <a:gd name="T3" fmla="*/ 24 h 1261"/>
                <a:gd name="T4" fmla="*/ 330 w 1716"/>
                <a:gd name="T5" fmla="*/ 33 h 1261"/>
                <a:gd name="T6" fmla="*/ 362 w 1716"/>
                <a:gd name="T7" fmla="*/ 45 h 1261"/>
                <a:gd name="T8" fmla="*/ 422 w 1716"/>
                <a:gd name="T9" fmla="*/ 42 h 1261"/>
                <a:gd name="T10" fmla="*/ 440 w 1716"/>
                <a:gd name="T11" fmla="*/ 27 h 1261"/>
                <a:gd name="T12" fmla="*/ 461 w 1716"/>
                <a:gd name="T13" fmla="*/ 15 h 1261"/>
                <a:gd name="T14" fmla="*/ 511 w 1716"/>
                <a:gd name="T15" fmla="*/ 3 h 1261"/>
                <a:gd name="T16" fmla="*/ 560 w 1716"/>
                <a:gd name="T17" fmla="*/ 6 h 1261"/>
                <a:gd name="T18" fmla="*/ 585 w 1716"/>
                <a:gd name="T19" fmla="*/ 48 h 1261"/>
                <a:gd name="T20" fmla="*/ 595 w 1716"/>
                <a:gd name="T21" fmla="*/ 135 h 1261"/>
                <a:gd name="T22" fmla="*/ 606 w 1716"/>
                <a:gd name="T23" fmla="*/ 186 h 1261"/>
                <a:gd name="T24" fmla="*/ 617 w 1716"/>
                <a:gd name="T25" fmla="*/ 252 h 1261"/>
                <a:gd name="T26" fmla="*/ 638 w 1716"/>
                <a:gd name="T27" fmla="*/ 324 h 1261"/>
                <a:gd name="T28" fmla="*/ 642 w 1716"/>
                <a:gd name="T29" fmla="*/ 336 h 1261"/>
                <a:gd name="T30" fmla="*/ 631 w 1716"/>
                <a:gd name="T31" fmla="*/ 341 h 1261"/>
                <a:gd name="T32" fmla="*/ 585 w 1716"/>
                <a:gd name="T33" fmla="*/ 344 h 1261"/>
                <a:gd name="T34" fmla="*/ 514 w 1716"/>
                <a:gd name="T35" fmla="*/ 159 h 1261"/>
                <a:gd name="T36" fmla="*/ 500 w 1716"/>
                <a:gd name="T37" fmla="*/ 129 h 1261"/>
                <a:gd name="T38" fmla="*/ 500 w 1716"/>
                <a:gd name="T39" fmla="*/ 390 h 1261"/>
                <a:gd name="T40" fmla="*/ 461 w 1716"/>
                <a:gd name="T41" fmla="*/ 386 h 1261"/>
                <a:gd name="T42" fmla="*/ 369 w 1716"/>
                <a:gd name="T43" fmla="*/ 363 h 1261"/>
                <a:gd name="T44" fmla="*/ 210 w 1716"/>
                <a:gd name="T45" fmla="*/ 363 h 1261"/>
                <a:gd name="T46" fmla="*/ 213 w 1716"/>
                <a:gd name="T47" fmla="*/ 353 h 1261"/>
                <a:gd name="T48" fmla="*/ 227 w 1716"/>
                <a:gd name="T49" fmla="*/ 165 h 1261"/>
                <a:gd name="T50" fmla="*/ 224 w 1716"/>
                <a:gd name="T51" fmla="*/ 135 h 1261"/>
                <a:gd name="T52" fmla="*/ 210 w 1716"/>
                <a:gd name="T53" fmla="*/ 156 h 1261"/>
                <a:gd name="T54" fmla="*/ 167 w 1716"/>
                <a:gd name="T55" fmla="*/ 195 h 1261"/>
                <a:gd name="T56" fmla="*/ 157 w 1716"/>
                <a:gd name="T57" fmla="*/ 204 h 1261"/>
                <a:gd name="T58" fmla="*/ 114 w 1716"/>
                <a:gd name="T59" fmla="*/ 261 h 1261"/>
                <a:gd name="T60" fmla="*/ 86 w 1716"/>
                <a:gd name="T61" fmla="*/ 303 h 1261"/>
                <a:gd name="T62" fmla="*/ 58 w 1716"/>
                <a:gd name="T63" fmla="*/ 293 h 1261"/>
                <a:gd name="T64" fmla="*/ 54 w 1716"/>
                <a:gd name="T65" fmla="*/ 285 h 1261"/>
                <a:gd name="T66" fmla="*/ 43 w 1716"/>
                <a:gd name="T67" fmla="*/ 279 h 1261"/>
                <a:gd name="T68" fmla="*/ 33 w 1716"/>
                <a:gd name="T69" fmla="*/ 270 h 1261"/>
                <a:gd name="T70" fmla="*/ 8 w 1716"/>
                <a:gd name="T71" fmla="*/ 258 h 1261"/>
                <a:gd name="T72" fmla="*/ 1 w 1716"/>
                <a:gd name="T73" fmla="*/ 246 h 1261"/>
                <a:gd name="T74" fmla="*/ 15 w 1716"/>
                <a:gd name="T75" fmla="*/ 228 h 1261"/>
                <a:gd name="T76" fmla="*/ 79 w 1716"/>
                <a:gd name="T77" fmla="*/ 177 h 1261"/>
                <a:gd name="T78" fmla="*/ 111 w 1716"/>
                <a:gd name="T79" fmla="*/ 132 h 1261"/>
                <a:gd name="T80" fmla="*/ 146 w 1716"/>
                <a:gd name="T81" fmla="*/ 105 h 1261"/>
                <a:gd name="T82" fmla="*/ 203 w 1716"/>
                <a:gd name="T83" fmla="*/ 48 h 1261"/>
                <a:gd name="T84" fmla="*/ 231 w 1716"/>
                <a:gd name="T85" fmla="*/ 15 h 1261"/>
                <a:gd name="T86" fmla="*/ 266 w 1716"/>
                <a:gd name="T87" fmla="*/ 0 h 1261"/>
                <a:gd name="T88" fmla="*/ 284 w 1716"/>
                <a:gd name="T89" fmla="*/ 3 h 1261"/>
                <a:gd name="T90" fmla="*/ 295 w 1716"/>
                <a:gd name="T91" fmla="*/ 12 h 126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716" h="1261">
                  <a:moveTo>
                    <a:pt x="787" y="38"/>
                  </a:moveTo>
                  <a:cubicBezTo>
                    <a:pt x="808" y="52"/>
                    <a:pt x="832" y="61"/>
                    <a:pt x="853" y="76"/>
                  </a:cubicBezTo>
                  <a:cubicBezTo>
                    <a:pt x="864" y="84"/>
                    <a:pt x="871" y="96"/>
                    <a:pt x="881" y="104"/>
                  </a:cubicBezTo>
                  <a:cubicBezTo>
                    <a:pt x="907" y="125"/>
                    <a:pt x="935" y="131"/>
                    <a:pt x="966" y="142"/>
                  </a:cubicBezTo>
                  <a:cubicBezTo>
                    <a:pt x="1020" y="139"/>
                    <a:pt x="1074" y="140"/>
                    <a:pt x="1127" y="132"/>
                  </a:cubicBezTo>
                  <a:cubicBezTo>
                    <a:pt x="1158" y="127"/>
                    <a:pt x="1155" y="102"/>
                    <a:pt x="1174" y="85"/>
                  </a:cubicBezTo>
                  <a:cubicBezTo>
                    <a:pt x="1191" y="70"/>
                    <a:pt x="1211" y="60"/>
                    <a:pt x="1230" y="47"/>
                  </a:cubicBezTo>
                  <a:cubicBezTo>
                    <a:pt x="1268" y="21"/>
                    <a:pt x="1363" y="9"/>
                    <a:pt x="1363" y="9"/>
                  </a:cubicBezTo>
                  <a:cubicBezTo>
                    <a:pt x="1407" y="12"/>
                    <a:pt x="1453" y="6"/>
                    <a:pt x="1495" y="19"/>
                  </a:cubicBezTo>
                  <a:cubicBezTo>
                    <a:pt x="1515" y="25"/>
                    <a:pt x="1554" y="130"/>
                    <a:pt x="1561" y="151"/>
                  </a:cubicBezTo>
                  <a:cubicBezTo>
                    <a:pt x="1573" y="242"/>
                    <a:pt x="1577" y="334"/>
                    <a:pt x="1589" y="425"/>
                  </a:cubicBezTo>
                  <a:cubicBezTo>
                    <a:pt x="1596" y="479"/>
                    <a:pt x="1612" y="531"/>
                    <a:pt x="1618" y="585"/>
                  </a:cubicBezTo>
                  <a:cubicBezTo>
                    <a:pt x="1626" y="654"/>
                    <a:pt x="1623" y="728"/>
                    <a:pt x="1646" y="793"/>
                  </a:cubicBezTo>
                  <a:cubicBezTo>
                    <a:pt x="1656" y="874"/>
                    <a:pt x="1666" y="947"/>
                    <a:pt x="1703" y="1020"/>
                  </a:cubicBezTo>
                  <a:cubicBezTo>
                    <a:pt x="1706" y="1033"/>
                    <a:pt x="1716" y="1046"/>
                    <a:pt x="1712" y="1058"/>
                  </a:cubicBezTo>
                  <a:cubicBezTo>
                    <a:pt x="1708" y="1069"/>
                    <a:pt x="1695" y="1074"/>
                    <a:pt x="1684" y="1076"/>
                  </a:cubicBezTo>
                  <a:cubicBezTo>
                    <a:pt x="1644" y="1083"/>
                    <a:pt x="1602" y="1083"/>
                    <a:pt x="1561" y="1086"/>
                  </a:cubicBezTo>
                  <a:cubicBezTo>
                    <a:pt x="1188" y="1206"/>
                    <a:pt x="1574" y="637"/>
                    <a:pt x="1372" y="500"/>
                  </a:cubicBezTo>
                  <a:cubicBezTo>
                    <a:pt x="1362" y="467"/>
                    <a:pt x="1345" y="438"/>
                    <a:pt x="1334" y="406"/>
                  </a:cubicBezTo>
                  <a:cubicBezTo>
                    <a:pt x="1335" y="463"/>
                    <a:pt x="1358" y="1148"/>
                    <a:pt x="1334" y="1228"/>
                  </a:cubicBezTo>
                  <a:cubicBezTo>
                    <a:pt x="1324" y="1261"/>
                    <a:pt x="1265" y="1222"/>
                    <a:pt x="1230" y="1218"/>
                  </a:cubicBezTo>
                  <a:cubicBezTo>
                    <a:pt x="1144" y="1207"/>
                    <a:pt x="1066" y="1169"/>
                    <a:pt x="985" y="1143"/>
                  </a:cubicBezTo>
                  <a:cubicBezTo>
                    <a:pt x="918" y="1145"/>
                    <a:pt x="647" y="1162"/>
                    <a:pt x="560" y="1143"/>
                  </a:cubicBezTo>
                  <a:cubicBezTo>
                    <a:pt x="550" y="1141"/>
                    <a:pt x="566" y="1124"/>
                    <a:pt x="569" y="1114"/>
                  </a:cubicBezTo>
                  <a:cubicBezTo>
                    <a:pt x="576" y="920"/>
                    <a:pt x="562" y="710"/>
                    <a:pt x="607" y="519"/>
                  </a:cubicBezTo>
                  <a:cubicBezTo>
                    <a:pt x="604" y="488"/>
                    <a:pt x="616" y="451"/>
                    <a:pt x="598" y="425"/>
                  </a:cubicBezTo>
                  <a:cubicBezTo>
                    <a:pt x="584" y="404"/>
                    <a:pt x="561" y="489"/>
                    <a:pt x="560" y="491"/>
                  </a:cubicBezTo>
                  <a:cubicBezTo>
                    <a:pt x="534" y="543"/>
                    <a:pt x="488" y="573"/>
                    <a:pt x="447" y="614"/>
                  </a:cubicBezTo>
                  <a:cubicBezTo>
                    <a:pt x="437" y="624"/>
                    <a:pt x="418" y="642"/>
                    <a:pt x="418" y="642"/>
                  </a:cubicBezTo>
                  <a:cubicBezTo>
                    <a:pt x="386" y="707"/>
                    <a:pt x="341" y="760"/>
                    <a:pt x="305" y="822"/>
                  </a:cubicBezTo>
                  <a:cubicBezTo>
                    <a:pt x="278" y="869"/>
                    <a:pt x="275" y="924"/>
                    <a:pt x="229" y="954"/>
                  </a:cubicBezTo>
                  <a:cubicBezTo>
                    <a:pt x="215" y="949"/>
                    <a:pt x="160" y="930"/>
                    <a:pt x="154" y="925"/>
                  </a:cubicBezTo>
                  <a:cubicBezTo>
                    <a:pt x="146" y="919"/>
                    <a:pt x="150" y="905"/>
                    <a:pt x="144" y="897"/>
                  </a:cubicBezTo>
                  <a:cubicBezTo>
                    <a:pt x="137" y="888"/>
                    <a:pt x="125" y="885"/>
                    <a:pt x="116" y="878"/>
                  </a:cubicBezTo>
                  <a:cubicBezTo>
                    <a:pt x="106" y="870"/>
                    <a:pt x="99" y="858"/>
                    <a:pt x="88" y="850"/>
                  </a:cubicBezTo>
                  <a:cubicBezTo>
                    <a:pt x="67" y="835"/>
                    <a:pt x="43" y="826"/>
                    <a:pt x="22" y="812"/>
                  </a:cubicBezTo>
                  <a:cubicBezTo>
                    <a:pt x="16" y="799"/>
                    <a:pt x="0" y="788"/>
                    <a:pt x="3" y="774"/>
                  </a:cubicBezTo>
                  <a:cubicBezTo>
                    <a:pt x="7" y="752"/>
                    <a:pt x="28" y="737"/>
                    <a:pt x="41" y="718"/>
                  </a:cubicBezTo>
                  <a:cubicBezTo>
                    <a:pt x="80" y="661"/>
                    <a:pt x="156" y="598"/>
                    <a:pt x="211" y="557"/>
                  </a:cubicBezTo>
                  <a:cubicBezTo>
                    <a:pt x="235" y="521"/>
                    <a:pt x="267" y="444"/>
                    <a:pt x="296" y="415"/>
                  </a:cubicBezTo>
                  <a:cubicBezTo>
                    <a:pt x="325" y="386"/>
                    <a:pt x="363" y="357"/>
                    <a:pt x="390" y="330"/>
                  </a:cubicBezTo>
                  <a:cubicBezTo>
                    <a:pt x="445" y="275"/>
                    <a:pt x="475" y="196"/>
                    <a:pt x="541" y="151"/>
                  </a:cubicBezTo>
                  <a:cubicBezTo>
                    <a:pt x="558" y="105"/>
                    <a:pt x="577" y="73"/>
                    <a:pt x="617" y="47"/>
                  </a:cubicBezTo>
                  <a:cubicBezTo>
                    <a:pt x="643" y="6"/>
                    <a:pt x="663" y="9"/>
                    <a:pt x="711" y="0"/>
                  </a:cubicBezTo>
                  <a:cubicBezTo>
                    <a:pt x="727" y="3"/>
                    <a:pt x="745" y="0"/>
                    <a:pt x="758" y="9"/>
                  </a:cubicBezTo>
                  <a:cubicBezTo>
                    <a:pt x="810" y="44"/>
                    <a:pt x="733" y="38"/>
                    <a:pt x="787" y="38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18" name="Freeform 32"/>
            <p:cNvSpPr>
              <a:spLocks/>
            </p:cNvSpPr>
            <p:nvPr/>
          </p:nvSpPr>
          <p:spPr bwMode="auto">
            <a:xfrm>
              <a:off x="4953" y="2156"/>
              <a:ext cx="366" cy="423"/>
            </a:xfrm>
            <a:custGeom>
              <a:avLst/>
              <a:gdLst>
                <a:gd name="T0" fmla="*/ 40 w 680"/>
                <a:gd name="T1" fmla="*/ 37 h 940"/>
                <a:gd name="T2" fmla="*/ 36 w 680"/>
                <a:gd name="T3" fmla="*/ 93 h 940"/>
                <a:gd name="T4" fmla="*/ 30 w 680"/>
                <a:gd name="T5" fmla="*/ 267 h 940"/>
                <a:gd name="T6" fmla="*/ 0 w 680"/>
                <a:gd name="T7" fmla="*/ 382 h 940"/>
                <a:gd name="T8" fmla="*/ 15 w 680"/>
                <a:gd name="T9" fmla="*/ 386 h 940"/>
                <a:gd name="T10" fmla="*/ 158 w 680"/>
                <a:gd name="T11" fmla="*/ 378 h 940"/>
                <a:gd name="T12" fmla="*/ 163 w 680"/>
                <a:gd name="T13" fmla="*/ 348 h 940"/>
                <a:gd name="T14" fmla="*/ 173 w 680"/>
                <a:gd name="T15" fmla="*/ 310 h 940"/>
                <a:gd name="T16" fmla="*/ 178 w 680"/>
                <a:gd name="T17" fmla="*/ 157 h 940"/>
                <a:gd name="T18" fmla="*/ 183 w 680"/>
                <a:gd name="T19" fmla="*/ 169 h 940"/>
                <a:gd name="T20" fmla="*/ 188 w 680"/>
                <a:gd name="T21" fmla="*/ 212 h 940"/>
                <a:gd name="T22" fmla="*/ 198 w 680"/>
                <a:gd name="T23" fmla="*/ 275 h 940"/>
                <a:gd name="T24" fmla="*/ 203 w 680"/>
                <a:gd name="T25" fmla="*/ 416 h 940"/>
                <a:gd name="T26" fmla="*/ 264 w 680"/>
                <a:gd name="T27" fmla="*/ 407 h 940"/>
                <a:gd name="T28" fmla="*/ 294 w 680"/>
                <a:gd name="T29" fmla="*/ 399 h 940"/>
                <a:gd name="T30" fmla="*/ 366 w 680"/>
                <a:gd name="T31" fmla="*/ 399 h 940"/>
                <a:gd name="T32" fmla="*/ 335 w 680"/>
                <a:gd name="T33" fmla="*/ 297 h 940"/>
                <a:gd name="T34" fmla="*/ 300 w 680"/>
                <a:gd name="T35" fmla="*/ 76 h 940"/>
                <a:gd name="T36" fmla="*/ 259 w 680"/>
                <a:gd name="T37" fmla="*/ 21 h 940"/>
                <a:gd name="T38" fmla="*/ 92 w 680"/>
                <a:gd name="T39" fmla="*/ 12 h 940"/>
                <a:gd name="T40" fmla="*/ 51 w 680"/>
                <a:gd name="T41" fmla="*/ 25 h 940"/>
                <a:gd name="T42" fmla="*/ 40 w 680"/>
                <a:gd name="T43" fmla="*/ 37 h 9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80" h="940">
                  <a:moveTo>
                    <a:pt x="75" y="83"/>
                  </a:moveTo>
                  <a:cubicBezTo>
                    <a:pt x="72" y="124"/>
                    <a:pt x="68" y="165"/>
                    <a:pt x="66" y="206"/>
                  </a:cubicBezTo>
                  <a:cubicBezTo>
                    <a:pt x="61" y="335"/>
                    <a:pt x="62" y="464"/>
                    <a:pt x="56" y="593"/>
                  </a:cubicBezTo>
                  <a:cubicBezTo>
                    <a:pt x="52" y="675"/>
                    <a:pt x="19" y="767"/>
                    <a:pt x="0" y="848"/>
                  </a:cubicBezTo>
                  <a:cubicBezTo>
                    <a:pt x="9" y="851"/>
                    <a:pt x="18" y="858"/>
                    <a:pt x="28" y="858"/>
                  </a:cubicBezTo>
                  <a:cubicBezTo>
                    <a:pt x="117" y="855"/>
                    <a:pt x="208" y="865"/>
                    <a:pt x="293" y="839"/>
                  </a:cubicBezTo>
                  <a:cubicBezTo>
                    <a:pt x="314" y="832"/>
                    <a:pt x="298" y="795"/>
                    <a:pt x="302" y="773"/>
                  </a:cubicBezTo>
                  <a:cubicBezTo>
                    <a:pt x="307" y="744"/>
                    <a:pt x="315" y="716"/>
                    <a:pt x="321" y="688"/>
                  </a:cubicBezTo>
                  <a:cubicBezTo>
                    <a:pt x="324" y="575"/>
                    <a:pt x="323" y="461"/>
                    <a:pt x="330" y="348"/>
                  </a:cubicBezTo>
                  <a:cubicBezTo>
                    <a:pt x="331" y="338"/>
                    <a:pt x="338" y="366"/>
                    <a:pt x="340" y="376"/>
                  </a:cubicBezTo>
                  <a:cubicBezTo>
                    <a:pt x="345" y="407"/>
                    <a:pt x="346" y="439"/>
                    <a:pt x="349" y="471"/>
                  </a:cubicBezTo>
                  <a:cubicBezTo>
                    <a:pt x="359" y="574"/>
                    <a:pt x="354" y="538"/>
                    <a:pt x="368" y="612"/>
                  </a:cubicBezTo>
                  <a:cubicBezTo>
                    <a:pt x="371" y="716"/>
                    <a:pt x="346" y="825"/>
                    <a:pt x="377" y="924"/>
                  </a:cubicBezTo>
                  <a:cubicBezTo>
                    <a:pt x="382" y="940"/>
                    <a:pt x="467" y="913"/>
                    <a:pt x="491" y="905"/>
                  </a:cubicBezTo>
                  <a:cubicBezTo>
                    <a:pt x="510" y="899"/>
                    <a:pt x="547" y="886"/>
                    <a:pt x="547" y="886"/>
                  </a:cubicBezTo>
                  <a:cubicBezTo>
                    <a:pt x="620" y="900"/>
                    <a:pt x="605" y="911"/>
                    <a:pt x="680" y="886"/>
                  </a:cubicBezTo>
                  <a:cubicBezTo>
                    <a:pt x="664" y="809"/>
                    <a:pt x="646" y="735"/>
                    <a:pt x="623" y="659"/>
                  </a:cubicBezTo>
                  <a:cubicBezTo>
                    <a:pt x="616" y="486"/>
                    <a:pt x="604" y="333"/>
                    <a:pt x="557" y="168"/>
                  </a:cubicBezTo>
                  <a:cubicBezTo>
                    <a:pt x="543" y="119"/>
                    <a:pt x="529" y="69"/>
                    <a:pt x="481" y="46"/>
                  </a:cubicBezTo>
                  <a:cubicBezTo>
                    <a:pt x="388" y="0"/>
                    <a:pt x="274" y="30"/>
                    <a:pt x="170" y="27"/>
                  </a:cubicBezTo>
                  <a:cubicBezTo>
                    <a:pt x="144" y="32"/>
                    <a:pt x="113" y="32"/>
                    <a:pt x="94" y="55"/>
                  </a:cubicBezTo>
                  <a:cubicBezTo>
                    <a:pt x="69" y="86"/>
                    <a:pt x="100" y="83"/>
                    <a:pt x="75" y="83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19" name="Oval 34"/>
            <p:cNvSpPr>
              <a:spLocks noChangeArrowheads="1"/>
            </p:cNvSpPr>
            <p:nvPr/>
          </p:nvSpPr>
          <p:spPr bwMode="auto">
            <a:xfrm flipH="1">
              <a:off x="5310" y="1549"/>
              <a:ext cx="60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20" name="Text Box 35"/>
            <p:cNvSpPr txBox="1">
              <a:spLocks noChangeArrowheads="1"/>
            </p:cNvSpPr>
            <p:nvPr/>
          </p:nvSpPr>
          <p:spPr bwMode="auto">
            <a:xfrm>
              <a:off x="5031" y="1473"/>
              <a:ext cx="2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554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90" grpId="0" animBg="1"/>
      <p:bldP spid="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396651" y="1196752"/>
            <a:ext cx="835069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Consider an atom of hydrogen:</a:t>
            </a:r>
          </a:p>
        </p:txBody>
      </p:sp>
      <p:grpSp>
        <p:nvGrpSpPr>
          <p:cNvPr id="161796" name="Group 4"/>
          <p:cNvGrpSpPr>
            <a:grpSpLocks/>
          </p:cNvGrpSpPr>
          <p:nvPr/>
        </p:nvGrpSpPr>
        <p:grpSpPr bwMode="auto">
          <a:xfrm>
            <a:off x="472642" y="1954535"/>
            <a:ext cx="1181100" cy="1114425"/>
            <a:chOff x="552" y="1188"/>
            <a:chExt cx="852" cy="804"/>
          </a:xfrm>
        </p:grpSpPr>
        <p:sp>
          <p:nvSpPr>
            <p:cNvPr id="19495" name="Oval 5"/>
            <p:cNvSpPr>
              <a:spLocks noChangeArrowheads="1"/>
            </p:cNvSpPr>
            <p:nvPr/>
          </p:nvSpPr>
          <p:spPr bwMode="auto">
            <a:xfrm>
              <a:off x="552" y="1188"/>
              <a:ext cx="804" cy="8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9496" name="Oval 6"/>
            <p:cNvSpPr>
              <a:spLocks noChangeArrowheads="1"/>
            </p:cNvSpPr>
            <p:nvPr/>
          </p:nvSpPr>
          <p:spPr bwMode="auto">
            <a:xfrm>
              <a:off x="840" y="1464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9497" name="Oval 7"/>
            <p:cNvSpPr>
              <a:spLocks noChangeArrowheads="1"/>
            </p:cNvSpPr>
            <p:nvPr/>
          </p:nvSpPr>
          <p:spPr bwMode="auto">
            <a:xfrm>
              <a:off x="1260" y="1356"/>
              <a:ext cx="144" cy="14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467544" y="3933056"/>
            <a:ext cx="2163762" cy="1123950"/>
            <a:chOff x="144" y="2160"/>
            <a:chExt cx="1548" cy="804"/>
          </a:xfrm>
        </p:grpSpPr>
        <p:sp>
          <p:nvSpPr>
            <p:cNvPr id="19488" name="Oval 9"/>
            <p:cNvSpPr>
              <a:spLocks noChangeArrowheads="1"/>
            </p:cNvSpPr>
            <p:nvPr/>
          </p:nvSpPr>
          <p:spPr bwMode="auto">
            <a:xfrm>
              <a:off x="144" y="2160"/>
              <a:ext cx="804" cy="8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9489" name="Oval 10"/>
            <p:cNvSpPr>
              <a:spLocks noChangeArrowheads="1"/>
            </p:cNvSpPr>
            <p:nvPr/>
          </p:nvSpPr>
          <p:spPr bwMode="auto">
            <a:xfrm>
              <a:off x="432" y="24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grpSp>
          <p:nvGrpSpPr>
            <p:cNvPr id="19490" name="Group 11"/>
            <p:cNvGrpSpPr>
              <a:grpSpLocks/>
            </p:cNvGrpSpPr>
            <p:nvPr/>
          </p:nvGrpSpPr>
          <p:grpSpPr bwMode="auto">
            <a:xfrm rot="10800000">
              <a:off x="840" y="2160"/>
              <a:ext cx="852" cy="804"/>
              <a:chOff x="552" y="1188"/>
              <a:chExt cx="852" cy="804"/>
            </a:xfrm>
          </p:grpSpPr>
          <p:sp>
            <p:nvSpPr>
              <p:cNvPr id="19492" name="Oval 12"/>
              <p:cNvSpPr>
                <a:spLocks noChangeArrowheads="1"/>
              </p:cNvSpPr>
              <p:nvPr/>
            </p:nvSpPr>
            <p:spPr bwMode="auto">
              <a:xfrm>
                <a:off x="552" y="1188"/>
                <a:ext cx="804" cy="804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493" name="Oval 13"/>
              <p:cNvSpPr>
                <a:spLocks noChangeArrowheads="1"/>
              </p:cNvSpPr>
              <p:nvPr/>
            </p:nvSpPr>
            <p:spPr bwMode="auto">
              <a:xfrm>
                <a:off x="840" y="1464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494" name="Oval 14"/>
              <p:cNvSpPr>
                <a:spLocks noChangeArrowheads="1"/>
              </p:cNvSpPr>
              <p:nvPr/>
            </p:nvSpPr>
            <p:spPr bwMode="auto">
              <a:xfrm>
                <a:off x="1260" y="1356"/>
                <a:ext cx="144" cy="144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9491" name="Oval 15"/>
            <p:cNvSpPr>
              <a:spLocks noChangeArrowheads="1"/>
            </p:cNvSpPr>
            <p:nvPr/>
          </p:nvSpPr>
          <p:spPr bwMode="auto">
            <a:xfrm>
              <a:off x="852" y="2328"/>
              <a:ext cx="144" cy="144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9465" name="Text Box 37"/>
          <p:cNvSpPr txBox="1">
            <a:spLocks noChangeArrowheads="1"/>
          </p:cNvSpPr>
          <p:nvPr/>
        </p:nvSpPr>
        <p:spPr bwMode="auto">
          <a:xfrm>
            <a:off x="1866900" y="1772902"/>
            <a:ext cx="6880225" cy="193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Notice that hydrogen has just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___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electron in its outer shell.  A full (inner) shell would have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____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electrons, so two hydrogen atoms get together and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“_____”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their electrons:</a:t>
            </a:r>
          </a:p>
        </p:txBody>
      </p:sp>
      <p:sp>
        <p:nvSpPr>
          <p:cNvPr id="19466" name="Text Box 38"/>
          <p:cNvSpPr txBox="1">
            <a:spLocks noChangeArrowheads="1"/>
          </p:cNvSpPr>
          <p:nvPr/>
        </p:nvSpPr>
        <p:spPr bwMode="auto">
          <a:xfrm>
            <a:off x="2771775" y="3924993"/>
            <a:ext cx="5975350" cy="101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Now they both have a ____ outer shell and are more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______. 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The formula for this molecule is H</a:t>
            </a:r>
            <a:r>
              <a:rPr lang="en-GB" altLang="en-US" sz="2000" baseline="-25000" dirty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51379" y="1772902"/>
            <a:ext cx="344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1</a:t>
            </a: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94134" y="221786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2</a:t>
            </a: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2742572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share</a:t>
            </a: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909" y="393270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full</a:t>
            </a:r>
            <a:endParaRPr lang="en-GB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4397042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stable</a:t>
            </a: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96652" y="260648"/>
            <a:ext cx="8350696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Trebuchet MS" panose="020B0603020202020204" pitchFamily="34" charset="0"/>
              </a:rPr>
              <a:t>Covalent bonding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641" y="5591562"/>
            <a:ext cx="8274483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Missing words 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gas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covalent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non-metal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1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   liquid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share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full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weak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stable</a:t>
            </a:r>
            <a:endParaRPr lang="en-GB" alt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38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396764" y="1268760"/>
            <a:ext cx="835047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When two or more atoms bond by sharing electrons we call it _________ bonding.  This type of bonding normally occurs between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__________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atoms.  It causes the atoms in a molecule to be held together very strongly but there are ______ forces between individual molecules.  This is why covalently-bonded molecules have low melting and boiling points (i.e. they are usually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_____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or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________).</a:t>
            </a:r>
            <a:endParaRPr lang="en-GB" alt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852438" y="4110903"/>
            <a:ext cx="1795463" cy="1212850"/>
            <a:chOff x="4485" y="2980"/>
            <a:chExt cx="1131" cy="764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4485" y="3190"/>
              <a:ext cx="240" cy="240"/>
              <a:chOff x="4365" y="3034"/>
              <a:chExt cx="240" cy="240"/>
            </a:xfrm>
          </p:grpSpPr>
          <p:sp>
            <p:nvSpPr>
              <p:cNvPr id="23" name="Oval 19"/>
              <p:cNvSpPr>
                <a:spLocks noChangeArrowheads="1"/>
              </p:cNvSpPr>
              <p:nvPr/>
            </p:nvSpPr>
            <p:spPr bwMode="auto">
              <a:xfrm>
                <a:off x="4365" y="303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Oval 20"/>
              <p:cNvSpPr>
                <a:spLocks noChangeArrowheads="1"/>
              </p:cNvSpPr>
              <p:nvPr/>
            </p:nvSpPr>
            <p:spPr bwMode="auto">
              <a:xfrm>
                <a:off x="4461" y="313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 rot="5800290">
              <a:off x="5292" y="3492"/>
              <a:ext cx="240" cy="240"/>
              <a:chOff x="4464" y="2904"/>
              <a:chExt cx="240" cy="240"/>
            </a:xfrm>
          </p:grpSpPr>
          <p:sp>
            <p:nvSpPr>
              <p:cNvPr id="21" name="Oval 22"/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Oval 23"/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24"/>
            <p:cNvGrpSpPr>
              <a:grpSpLocks/>
            </p:cNvGrpSpPr>
            <p:nvPr/>
          </p:nvGrpSpPr>
          <p:grpSpPr bwMode="auto">
            <a:xfrm rot="-3251035">
              <a:off x="4837" y="2980"/>
              <a:ext cx="240" cy="240"/>
              <a:chOff x="4347" y="2872"/>
              <a:chExt cx="240" cy="240"/>
            </a:xfrm>
          </p:grpSpPr>
          <p:sp>
            <p:nvSpPr>
              <p:cNvPr id="19" name="Oval 25"/>
              <p:cNvSpPr>
                <a:spLocks noChangeArrowheads="1"/>
              </p:cNvSpPr>
              <p:nvPr/>
            </p:nvSpPr>
            <p:spPr bwMode="auto">
              <a:xfrm>
                <a:off x="4347" y="287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Oval 26"/>
              <p:cNvSpPr>
                <a:spLocks noChangeArrowheads="1"/>
              </p:cNvSpPr>
              <p:nvPr/>
            </p:nvSpPr>
            <p:spPr bwMode="auto">
              <a:xfrm>
                <a:off x="4443" y="2968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 rot="-1452353">
              <a:off x="4596" y="3504"/>
              <a:ext cx="240" cy="240"/>
              <a:chOff x="4464" y="2904"/>
              <a:chExt cx="240" cy="240"/>
            </a:xfrm>
          </p:grpSpPr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Oval 29"/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 rot="3227845">
              <a:off x="5016" y="3276"/>
              <a:ext cx="240" cy="240"/>
              <a:chOff x="4464" y="2904"/>
              <a:chExt cx="240" cy="240"/>
            </a:xfrm>
          </p:grpSpPr>
          <p:sp>
            <p:nvSpPr>
              <p:cNvPr id="15" name="Oval 31"/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Oval 32"/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5376" y="3036"/>
              <a:ext cx="240" cy="240"/>
              <a:chOff x="4464" y="2904"/>
              <a:chExt cx="240" cy="240"/>
            </a:xfrm>
          </p:grpSpPr>
          <p:sp>
            <p:nvSpPr>
              <p:cNvPr id="13" name="Oval 34"/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Oval 35"/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467544" y="1718468"/>
            <a:ext cx="1164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covalent</a:t>
            </a: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4008" y="2636912"/>
            <a:ext cx="779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weak</a:t>
            </a: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6028" y="2204864"/>
            <a:ext cx="1359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accent3"/>
                </a:solidFill>
                <a:latin typeface="Trebuchet MS" panose="020B0603020202020204" pitchFamily="34" charset="0"/>
              </a:rPr>
              <a:t>n</a:t>
            </a:r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on-metal</a:t>
            </a: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76107" y="3548658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gas</a:t>
            </a: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28184" y="3548658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liquid</a:t>
            </a:r>
            <a:endParaRPr lang="en-GB" sz="2000" dirty="0"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2641" y="5591562"/>
            <a:ext cx="8274483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Missing words 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gas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covalent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non-metal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1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   liquid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share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full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weak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 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stable</a:t>
            </a:r>
            <a:endParaRPr lang="en-GB" alt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96652" y="260648"/>
            <a:ext cx="8350696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Trebuchet MS" panose="020B0603020202020204" pitchFamily="34" charset="0"/>
              </a:rPr>
              <a:t>Covalent bonding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458736" y="2161704"/>
            <a:ext cx="3845175" cy="461665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Example 1: water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, </a:t>
            </a:r>
            <a:r>
              <a:rPr lang="en-GB" altLang="en-US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H</a:t>
            </a:r>
            <a:r>
              <a:rPr lang="en-GB" altLang="en-US" baseline="-25000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2</a:t>
            </a:r>
            <a:r>
              <a:rPr lang="en-GB" altLang="en-US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O</a:t>
            </a:r>
            <a:endParaRPr lang="en-GB" altLang="en-US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387646" y="4586230"/>
            <a:ext cx="4074385" cy="461665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Example 2: oxygen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, O</a:t>
            </a:r>
            <a:r>
              <a:rPr lang="en-GB" altLang="en-US" baseline="-25000" dirty="0">
                <a:solidFill>
                  <a:srgbClr val="FFFFFF"/>
                </a:solidFill>
                <a:latin typeface="Trebuchet MS" panose="020B0603020202020204" pitchFamily="34" charset="0"/>
              </a:rPr>
              <a:t>2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:</a:t>
            </a:r>
          </a:p>
        </p:txBody>
      </p:sp>
      <p:grpSp>
        <p:nvGrpSpPr>
          <p:cNvPr id="162821" name="Group 5"/>
          <p:cNvGrpSpPr>
            <a:grpSpLocks/>
          </p:cNvGrpSpPr>
          <p:nvPr/>
        </p:nvGrpSpPr>
        <p:grpSpPr bwMode="auto">
          <a:xfrm>
            <a:off x="5404084" y="2784421"/>
            <a:ext cx="2581275" cy="1333500"/>
            <a:chOff x="677" y="1008"/>
            <a:chExt cx="1626" cy="840"/>
          </a:xfrm>
        </p:grpSpPr>
        <p:sp>
          <p:nvSpPr>
            <p:cNvPr id="20541" name="Oval 6"/>
            <p:cNvSpPr>
              <a:spLocks noChangeArrowheads="1"/>
            </p:cNvSpPr>
            <p:nvPr/>
          </p:nvSpPr>
          <p:spPr bwMode="auto">
            <a:xfrm>
              <a:off x="1116" y="1044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42" name="Oval 7"/>
            <p:cNvSpPr>
              <a:spLocks noChangeArrowheads="1"/>
            </p:cNvSpPr>
            <p:nvPr/>
          </p:nvSpPr>
          <p:spPr bwMode="auto">
            <a:xfrm>
              <a:off x="677" y="1212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43" name="Oval 8"/>
            <p:cNvSpPr>
              <a:spLocks noChangeArrowheads="1"/>
            </p:cNvSpPr>
            <p:nvPr/>
          </p:nvSpPr>
          <p:spPr bwMode="auto">
            <a:xfrm>
              <a:off x="1077" y="1302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44" name="Oval 9"/>
            <p:cNvSpPr>
              <a:spLocks noChangeArrowheads="1"/>
            </p:cNvSpPr>
            <p:nvPr/>
          </p:nvSpPr>
          <p:spPr bwMode="auto">
            <a:xfrm flipH="1">
              <a:off x="1823" y="1212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45" name="Oval 10"/>
            <p:cNvSpPr>
              <a:spLocks noChangeArrowheads="1"/>
            </p:cNvSpPr>
            <p:nvPr/>
          </p:nvSpPr>
          <p:spPr bwMode="auto">
            <a:xfrm flipH="1">
              <a:off x="1817" y="1302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46" name="Text Box 11"/>
            <p:cNvSpPr txBox="1">
              <a:spLocks noChangeArrowheads="1"/>
            </p:cNvSpPr>
            <p:nvPr/>
          </p:nvSpPr>
          <p:spPr bwMode="auto">
            <a:xfrm>
              <a:off x="1296" y="129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0547" name="Text Box 12"/>
            <p:cNvSpPr txBox="1">
              <a:spLocks noChangeArrowheads="1"/>
            </p:cNvSpPr>
            <p:nvPr/>
          </p:nvSpPr>
          <p:spPr bwMode="auto">
            <a:xfrm>
              <a:off x="732" y="129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0548" name="Text Box 13"/>
            <p:cNvSpPr txBox="1">
              <a:spLocks noChangeArrowheads="1"/>
            </p:cNvSpPr>
            <p:nvPr/>
          </p:nvSpPr>
          <p:spPr bwMode="auto">
            <a:xfrm>
              <a:off x="1896" y="132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0549" name="AutoShape 14"/>
            <p:cNvSpPr>
              <a:spLocks noChangeArrowheads="1"/>
            </p:cNvSpPr>
            <p:nvPr/>
          </p:nvSpPr>
          <p:spPr bwMode="auto">
            <a:xfrm rot="8100000">
              <a:off x="1344" y="1020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50" name="AutoShape 15"/>
            <p:cNvSpPr>
              <a:spLocks noChangeArrowheads="1"/>
            </p:cNvSpPr>
            <p:nvPr/>
          </p:nvSpPr>
          <p:spPr bwMode="auto">
            <a:xfrm rot="8100000">
              <a:off x="1476" y="100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51" name="AutoShape 16"/>
            <p:cNvSpPr>
              <a:spLocks noChangeArrowheads="1"/>
            </p:cNvSpPr>
            <p:nvPr/>
          </p:nvSpPr>
          <p:spPr bwMode="auto">
            <a:xfrm rot="8100000">
              <a:off x="1068" y="142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52" name="AutoShape 17"/>
            <p:cNvSpPr>
              <a:spLocks noChangeArrowheads="1"/>
            </p:cNvSpPr>
            <p:nvPr/>
          </p:nvSpPr>
          <p:spPr bwMode="auto">
            <a:xfrm rot="8100000">
              <a:off x="1776" y="1464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53" name="AutoShape 18"/>
            <p:cNvSpPr>
              <a:spLocks noChangeArrowheads="1"/>
            </p:cNvSpPr>
            <p:nvPr/>
          </p:nvSpPr>
          <p:spPr bwMode="auto">
            <a:xfrm rot="8100000">
              <a:off x="1320" y="172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54" name="AutoShape 19"/>
            <p:cNvSpPr>
              <a:spLocks noChangeArrowheads="1"/>
            </p:cNvSpPr>
            <p:nvPr/>
          </p:nvSpPr>
          <p:spPr bwMode="auto">
            <a:xfrm rot="8100000">
              <a:off x="1524" y="172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62836" name="Group 20"/>
          <p:cNvGrpSpPr>
            <a:grpSpLocks/>
          </p:cNvGrpSpPr>
          <p:nvPr/>
        </p:nvGrpSpPr>
        <p:grpSpPr bwMode="auto">
          <a:xfrm>
            <a:off x="5714950" y="5088086"/>
            <a:ext cx="2457450" cy="1365250"/>
            <a:chOff x="3228" y="972"/>
            <a:chExt cx="1548" cy="860"/>
          </a:xfrm>
        </p:grpSpPr>
        <p:sp>
          <p:nvSpPr>
            <p:cNvPr id="20525" name="Oval 21"/>
            <p:cNvSpPr>
              <a:spLocks noChangeArrowheads="1"/>
            </p:cNvSpPr>
            <p:nvPr/>
          </p:nvSpPr>
          <p:spPr bwMode="auto">
            <a:xfrm>
              <a:off x="3228" y="1032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26" name="Oval 22"/>
            <p:cNvSpPr>
              <a:spLocks noChangeArrowheads="1"/>
            </p:cNvSpPr>
            <p:nvPr/>
          </p:nvSpPr>
          <p:spPr bwMode="auto">
            <a:xfrm>
              <a:off x="3489" y="990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27" name="Oval 23"/>
            <p:cNvSpPr>
              <a:spLocks noChangeArrowheads="1"/>
            </p:cNvSpPr>
            <p:nvPr/>
          </p:nvSpPr>
          <p:spPr bwMode="auto">
            <a:xfrm>
              <a:off x="3357" y="1038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28" name="Oval 24"/>
            <p:cNvSpPr>
              <a:spLocks noChangeArrowheads="1"/>
            </p:cNvSpPr>
            <p:nvPr/>
          </p:nvSpPr>
          <p:spPr bwMode="auto">
            <a:xfrm>
              <a:off x="3345" y="168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29" name="Oval 25"/>
            <p:cNvSpPr>
              <a:spLocks noChangeArrowheads="1"/>
            </p:cNvSpPr>
            <p:nvPr/>
          </p:nvSpPr>
          <p:spPr bwMode="auto">
            <a:xfrm>
              <a:off x="3453" y="174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30" name="Text Box 26"/>
            <p:cNvSpPr txBox="1">
              <a:spLocks noChangeArrowheads="1"/>
            </p:cNvSpPr>
            <p:nvPr/>
          </p:nvSpPr>
          <p:spPr bwMode="auto">
            <a:xfrm>
              <a:off x="3408" y="128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0531" name="Oval 27"/>
            <p:cNvSpPr>
              <a:spLocks noChangeArrowheads="1"/>
            </p:cNvSpPr>
            <p:nvPr/>
          </p:nvSpPr>
          <p:spPr bwMode="auto">
            <a:xfrm>
              <a:off x="3960" y="1008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32" name="Text Box 28"/>
            <p:cNvSpPr txBox="1">
              <a:spLocks noChangeArrowheads="1"/>
            </p:cNvSpPr>
            <p:nvPr/>
          </p:nvSpPr>
          <p:spPr bwMode="auto">
            <a:xfrm>
              <a:off x="4140" y="126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0533" name="Oval 29"/>
            <p:cNvSpPr>
              <a:spLocks noChangeArrowheads="1"/>
            </p:cNvSpPr>
            <p:nvPr/>
          </p:nvSpPr>
          <p:spPr bwMode="auto">
            <a:xfrm>
              <a:off x="3924" y="1332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34" name="Oval 30"/>
            <p:cNvSpPr>
              <a:spLocks noChangeArrowheads="1"/>
            </p:cNvSpPr>
            <p:nvPr/>
          </p:nvSpPr>
          <p:spPr bwMode="auto">
            <a:xfrm>
              <a:off x="3945" y="150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35" name="AutoShape 31"/>
            <p:cNvSpPr>
              <a:spLocks noChangeArrowheads="1"/>
            </p:cNvSpPr>
            <p:nvPr/>
          </p:nvSpPr>
          <p:spPr bwMode="auto">
            <a:xfrm rot="8100000">
              <a:off x="3924" y="1404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36" name="AutoShape 32"/>
            <p:cNvSpPr>
              <a:spLocks noChangeArrowheads="1"/>
            </p:cNvSpPr>
            <p:nvPr/>
          </p:nvSpPr>
          <p:spPr bwMode="auto">
            <a:xfrm rot="8100000">
              <a:off x="3912" y="121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37" name="AutoShape 33"/>
            <p:cNvSpPr>
              <a:spLocks noChangeArrowheads="1"/>
            </p:cNvSpPr>
            <p:nvPr/>
          </p:nvSpPr>
          <p:spPr bwMode="auto">
            <a:xfrm rot="8100000">
              <a:off x="4200" y="97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38" name="AutoShape 34"/>
            <p:cNvSpPr>
              <a:spLocks noChangeArrowheads="1"/>
            </p:cNvSpPr>
            <p:nvPr/>
          </p:nvSpPr>
          <p:spPr bwMode="auto">
            <a:xfrm rot="8100000">
              <a:off x="4320" y="97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39" name="AutoShape 35"/>
            <p:cNvSpPr>
              <a:spLocks noChangeArrowheads="1"/>
            </p:cNvSpPr>
            <p:nvPr/>
          </p:nvSpPr>
          <p:spPr bwMode="auto">
            <a:xfrm rot="8100000">
              <a:off x="4620" y="147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40" name="AutoShape 36"/>
            <p:cNvSpPr>
              <a:spLocks noChangeArrowheads="1"/>
            </p:cNvSpPr>
            <p:nvPr/>
          </p:nvSpPr>
          <p:spPr bwMode="auto">
            <a:xfrm rot="8100000">
              <a:off x="4656" y="135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62853" name="Group 37"/>
          <p:cNvGrpSpPr>
            <a:grpSpLocks/>
          </p:cNvGrpSpPr>
          <p:nvPr/>
        </p:nvGrpSpPr>
        <p:grpSpPr bwMode="auto">
          <a:xfrm>
            <a:off x="803131" y="2712413"/>
            <a:ext cx="771525" cy="762000"/>
            <a:chOff x="221" y="2016"/>
            <a:chExt cx="486" cy="480"/>
          </a:xfrm>
        </p:grpSpPr>
        <p:sp>
          <p:nvSpPr>
            <p:cNvPr id="20522" name="Oval 38"/>
            <p:cNvSpPr>
              <a:spLocks noChangeArrowheads="1"/>
            </p:cNvSpPr>
            <p:nvPr/>
          </p:nvSpPr>
          <p:spPr bwMode="auto">
            <a:xfrm>
              <a:off x="221" y="2016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23" name="Oval 39"/>
            <p:cNvSpPr>
              <a:spLocks noChangeArrowheads="1"/>
            </p:cNvSpPr>
            <p:nvPr/>
          </p:nvSpPr>
          <p:spPr bwMode="auto">
            <a:xfrm>
              <a:off x="621" y="2106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24" name="Text Box 40"/>
            <p:cNvSpPr txBox="1">
              <a:spLocks noChangeArrowheads="1"/>
            </p:cNvSpPr>
            <p:nvPr/>
          </p:nvSpPr>
          <p:spPr bwMode="auto">
            <a:xfrm>
              <a:off x="276" y="210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</p:grpSp>
      <p:grpSp>
        <p:nvGrpSpPr>
          <p:cNvPr id="162857" name="Group 41"/>
          <p:cNvGrpSpPr>
            <a:grpSpLocks/>
          </p:cNvGrpSpPr>
          <p:nvPr/>
        </p:nvGrpSpPr>
        <p:grpSpPr bwMode="auto">
          <a:xfrm>
            <a:off x="800049" y="3531096"/>
            <a:ext cx="771525" cy="762000"/>
            <a:chOff x="1949" y="1284"/>
            <a:chExt cx="486" cy="480"/>
          </a:xfrm>
        </p:grpSpPr>
        <p:sp>
          <p:nvSpPr>
            <p:cNvPr id="20519" name="Oval 42"/>
            <p:cNvSpPr>
              <a:spLocks noChangeArrowheads="1"/>
            </p:cNvSpPr>
            <p:nvPr/>
          </p:nvSpPr>
          <p:spPr bwMode="auto">
            <a:xfrm flipH="1">
              <a:off x="1955" y="1284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20" name="Oval 43"/>
            <p:cNvSpPr>
              <a:spLocks noChangeArrowheads="1"/>
            </p:cNvSpPr>
            <p:nvPr/>
          </p:nvSpPr>
          <p:spPr bwMode="auto">
            <a:xfrm flipH="1">
              <a:off x="1949" y="1374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21" name="Text Box 44"/>
            <p:cNvSpPr txBox="1">
              <a:spLocks noChangeArrowheads="1"/>
            </p:cNvSpPr>
            <p:nvPr/>
          </p:nvSpPr>
          <p:spPr bwMode="auto">
            <a:xfrm>
              <a:off x="2028" y="139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</p:grpSp>
      <p:grpSp>
        <p:nvGrpSpPr>
          <p:cNvPr id="162861" name="Group 45"/>
          <p:cNvGrpSpPr>
            <a:grpSpLocks/>
          </p:cNvGrpSpPr>
          <p:nvPr/>
        </p:nvGrpSpPr>
        <p:grpSpPr bwMode="auto">
          <a:xfrm>
            <a:off x="1904244" y="2776146"/>
            <a:ext cx="1314450" cy="1333500"/>
            <a:chOff x="612" y="1080"/>
            <a:chExt cx="828" cy="840"/>
          </a:xfrm>
        </p:grpSpPr>
        <p:sp>
          <p:nvSpPr>
            <p:cNvPr id="20511" name="Oval 46"/>
            <p:cNvSpPr>
              <a:spLocks noChangeArrowheads="1"/>
            </p:cNvSpPr>
            <p:nvPr/>
          </p:nvSpPr>
          <p:spPr bwMode="auto">
            <a:xfrm>
              <a:off x="660" y="1116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12" name="Text Box 47"/>
            <p:cNvSpPr txBox="1">
              <a:spLocks noChangeArrowheads="1"/>
            </p:cNvSpPr>
            <p:nvPr/>
          </p:nvSpPr>
          <p:spPr bwMode="auto">
            <a:xfrm>
              <a:off x="840" y="1368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0513" name="AutoShape 48"/>
            <p:cNvSpPr>
              <a:spLocks noChangeArrowheads="1"/>
            </p:cNvSpPr>
            <p:nvPr/>
          </p:nvSpPr>
          <p:spPr bwMode="auto">
            <a:xfrm rot="8100000">
              <a:off x="888" y="109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14" name="AutoShape 49"/>
            <p:cNvSpPr>
              <a:spLocks noChangeArrowheads="1"/>
            </p:cNvSpPr>
            <p:nvPr/>
          </p:nvSpPr>
          <p:spPr bwMode="auto">
            <a:xfrm rot="8100000">
              <a:off x="1020" y="1080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15" name="AutoShape 50"/>
            <p:cNvSpPr>
              <a:spLocks noChangeArrowheads="1"/>
            </p:cNvSpPr>
            <p:nvPr/>
          </p:nvSpPr>
          <p:spPr bwMode="auto">
            <a:xfrm rot="8100000">
              <a:off x="612" y="1500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16" name="AutoShape 51"/>
            <p:cNvSpPr>
              <a:spLocks noChangeArrowheads="1"/>
            </p:cNvSpPr>
            <p:nvPr/>
          </p:nvSpPr>
          <p:spPr bwMode="auto">
            <a:xfrm rot="8100000">
              <a:off x="1320" y="153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17" name="AutoShape 52"/>
            <p:cNvSpPr>
              <a:spLocks noChangeArrowheads="1"/>
            </p:cNvSpPr>
            <p:nvPr/>
          </p:nvSpPr>
          <p:spPr bwMode="auto">
            <a:xfrm rot="8100000">
              <a:off x="864" y="1800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18" name="AutoShape 53"/>
            <p:cNvSpPr>
              <a:spLocks noChangeArrowheads="1"/>
            </p:cNvSpPr>
            <p:nvPr/>
          </p:nvSpPr>
          <p:spPr bwMode="auto">
            <a:xfrm rot="8100000">
              <a:off x="1068" y="1800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62870" name="Group 54"/>
          <p:cNvGrpSpPr>
            <a:grpSpLocks/>
          </p:cNvGrpSpPr>
          <p:nvPr/>
        </p:nvGrpSpPr>
        <p:grpSpPr bwMode="auto">
          <a:xfrm>
            <a:off x="458736" y="5093082"/>
            <a:ext cx="1255713" cy="1336675"/>
            <a:chOff x="420" y="3150"/>
            <a:chExt cx="791" cy="842"/>
          </a:xfrm>
        </p:grpSpPr>
        <p:sp>
          <p:nvSpPr>
            <p:cNvPr id="20503" name="Oval 55"/>
            <p:cNvSpPr>
              <a:spLocks noChangeArrowheads="1"/>
            </p:cNvSpPr>
            <p:nvPr/>
          </p:nvSpPr>
          <p:spPr bwMode="auto">
            <a:xfrm>
              <a:off x="420" y="3192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04" name="Oval 56"/>
            <p:cNvSpPr>
              <a:spLocks noChangeArrowheads="1"/>
            </p:cNvSpPr>
            <p:nvPr/>
          </p:nvSpPr>
          <p:spPr bwMode="auto">
            <a:xfrm>
              <a:off x="681" y="3150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05" name="Oval 57"/>
            <p:cNvSpPr>
              <a:spLocks noChangeArrowheads="1"/>
            </p:cNvSpPr>
            <p:nvPr/>
          </p:nvSpPr>
          <p:spPr bwMode="auto">
            <a:xfrm>
              <a:off x="549" y="3198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06" name="Oval 58"/>
            <p:cNvSpPr>
              <a:spLocks noChangeArrowheads="1"/>
            </p:cNvSpPr>
            <p:nvPr/>
          </p:nvSpPr>
          <p:spPr bwMode="auto">
            <a:xfrm>
              <a:off x="537" y="384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07" name="Oval 59"/>
            <p:cNvSpPr>
              <a:spLocks noChangeArrowheads="1"/>
            </p:cNvSpPr>
            <p:nvPr/>
          </p:nvSpPr>
          <p:spPr bwMode="auto">
            <a:xfrm>
              <a:off x="645" y="390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08" name="Text Box 60"/>
            <p:cNvSpPr txBox="1">
              <a:spLocks noChangeArrowheads="1"/>
            </p:cNvSpPr>
            <p:nvPr/>
          </p:nvSpPr>
          <p:spPr bwMode="auto">
            <a:xfrm>
              <a:off x="600" y="344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0509" name="Oval 61"/>
            <p:cNvSpPr>
              <a:spLocks noChangeArrowheads="1"/>
            </p:cNvSpPr>
            <p:nvPr/>
          </p:nvSpPr>
          <p:spPr bwMode="auto">
            <a:xfrm>
              <a:off x="1104" y="3372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10" name="Oval 62"/>
            <p:cNvSpPr>
              <a:spLocks noChangeArrowheads="1"/>
            </p:cNvSpPr>
            <p:nvPr/>
          </p:nvSpPr>
          <p:spPr bwMode="auto">
            <a:xfrm>
              <a:off x="1125" y="3522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62879" name="Group 63"/>
          <p:cNvGrpSpPr>
            <a:grpSpLocks/>
          </p:cNvGrpSpPr>
          <p:nvPr/>
        </p:nvGrpSpPr>
        <p:grpSpPr bwMode="auto">
          <a:xfrm>
            <a:off x="2087278" y="5159757"/>
            <a:ext cx="1371600" cy="1257300"/>
            <a:chOff x="1248" y="3144"/>
            <a:chExt cx="864" cy="792"/>
          </a:xfrm>
        </p:grpSpPr>
        <p:sp>
          <p:nvSpPr>
            <p:cNvPr id="20495" name="Oval 64"/>
            <p:cNvSpPr>
              <a:spLocks noChangeArrowheads="1"/>
            </p:cNvSpPr>
            <p:nvPr/>
          </p:nvSpPr>
          <p:spPr bwMode="auto">
            <a:xfrm>
              <a:off x="1296" y="3180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496" name="Text Box 65"/>
            <p:cNvSpPr txBox="1">
              <a:spLocks noChangeArrowheads="1"/>
            </p:cNvSpPr>
            <p:nvPr/>
          </p:nvSpPr>
          <p:spPr bwMode="auto">
            <a:xfrm>
              <a:off x="1476" y="343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0497" name="AutoShape 66"/>
            <p:cNvSpPr>
              <a:spLocks noChangeArrowheads="1"/>
            </p:cNvSpPr>
            <p:nvPr/>
          </p:nvSpPr>
          <p:spPr bwMode="auto">
            <a:xfrm rot="8100000">
              <a:off x="1260" y="357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498" name="AutoShape 67"/>
            <p:cNvSpPr>
              <a:spLocks noChangeArrowheads="1"/>
            </p:cNvSpPr>
            <p:nvPr/>
          </p:nvSpPr>
          <p:spPr bwMode="auto">
            <a:xfrm rot="8100000">
              <a:off x="1248" y="3384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499" name="AutoShape 68"/>
            <p:cNvSpPr>
              <a:spLocks noChangeArrowheads="1"/>
            </p:cNvSpPr>
            <p:nvPr/>
          </p:nvSpPr>
          <p:spPr bwMode="auto">
            <a:xfrm rot="8100000">
              <a:off x="1536" y="3144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00" name="AutoShape 69"/>
            <p:cNvSpPr>
              <a:spLocks noChangeArrowheads="1"/>
            </p:cNvSpPr>
            <p:nvPr/>
          </p:nvSpPr>
          <p:spPr bwMode="auto">
            <a:xfrm rot="8100000">
              <a:off x="1656" y="3144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01" name="AutoShape 70"/>
            <p:cNvSpPr>
              <a:spLocks noChangeArrowheads="1"/>
            </p:cNvSpPr>
            <p:nvPr/>
          </p:nvSpPr>
          <p:spPr bwMode="auto">
            <a:xfrm rot="8100000">
              <a:off x="1956" y="364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0502" name="AutoShape 71"/>
            <p:cNvSpPr>
              <a:spLocks noChangeArrowheads="1"/>
            </p:cNvSpPr>
            <p:nvPr/>
          </p:nvSpPr>
          <p:spPr bwMode="auto">
            <a:xfrm rot="8100000">
              <a:off x="1992" y="352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62888" name="Text Box 72"/>
          <p:cNvSpPr txBox="1">
            <a:spLocks noChangeArrowheads="1"/>
          </p:cNvSpPr>
          <p:nvPr/>
        </p:nvSpPr>
        <p:spPr bwMode="auto">
          <a:xfrm>
            <a:off x="219673" y="1268760"/>
            <a:ext cx="3829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Step 1</a:t>
            </a:r>
            <a:r>
              <a:rPr lang="en-GB" altLang="en-US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Draw the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atoms with their outer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shell.</a:t>
            </a:r>
            <a:endParaRPr lang="en-GB" alt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2889" name="Text Box 73"/>
          <p:cNvSpPr txBox="1">
            <a:spLocks noChangeArrowheads="1"/>
          </p:cNvSpPr>
          <p:nvPr/>
        </p:nvSpPr>
        <p:spPr bwMode="auto">
          <a:xfrm>
            <a:off x="4347043" y="1249178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Step 2: </a:t>
            </a:r>
            <a:r>
              <a:rPr lang="en-GB" altLang="en-US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Put the atoms together and check they all have a full outer </a:t>
            </a:r>
            <a:r>
              <a:rPr lang="en-GB" alt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shell.</a:t>
            </a:r>
            <a:endParaRPr lang="en-GB" altLang="en-U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396652" y="260648"/>
            <a:ext cx="8350696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Trebuchet MS" panose="020B0603020202020204" pitchFamily="34" charset="0"/>
              </a:rPr>
              <a:t>Dot and cross diagrams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1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2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2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2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2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2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2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2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2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2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812592" y="2240059"/>
            <a:ext cx="3095228" cy="457200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nitrogen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, N</a:t>
            </a:r>
            <a:r>
              <a:rPr lang="en-GB" altLang="en-US" baseline="-25000" dirty="0">
                <a:solidFill>
                  <a:srgbClr val="FFFFFF"/>
                </a:solidFill>
                <a:latin typeface="Trebuchet MS" panose="020B0603020202020204" pitchFamily="34" charset="0"/>
              </a:rPr>
              <a:t>2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: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182939" y="2240059"/>
            <a:ext cx="3095228" cy="457200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methane 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CH</a:t>
            </a:r>
            <a:r>
              <a:rPr lang="en-GB" altLang="en-US" baseline="-25000" dirty="0">
                <a:solidFill>
                  <a:srgbClr val="FFFFFF"/>
                </a:solidFill>
                <a:latin typeface="Trebuchet MS" panose="020B0603020202020204" pitchFamily="34" charset="0"/>
              </a:rPr>
              <a:t>4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:</a:t>
            </a:r>
          </a:p>
        </p:txBody>
      </p:sp>
      <p:grpSp>
        <p:nvGrpSpPr>
          <p:cNvPr id="163883" name="Group 43"/>
          <p:cNvGrpSpPr>
            <a:grpSpLocks/>
          </p:cNvGrpSpPr>
          <p:nvPr/>
        </p:nvGrpSpPr>
        <p:grpSpPr bwMode="auto">
          <a:xfrm>
            <a:off x="910836" y="3672817"/>
            <a:ext cx="3013092" cy="1772407"/>
            <a:chOff x="804" y="1008"/>
            <a:chExt cx="1224" cy="720"/>
          </a:xfrm>
        </p:grpSpPr>
        <p:sp>
          <p:nvSpPr>
            <p:cNvPr id="21538" name="Oval 44"/>
            <p:cNvSpPr>
              <a:spLocks noChangeArrowheads="1"/>
            </p:cNvSpPr>
            <p:nvPr/>
          </p:nvSpPr>
          <p:spPr bwMode="auto">
            <a:xfrm>
              <a:off x="1368" y="1068"/>
              <a:ext cx="660" cy="6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39" name="Oval 45"/>
            <p:cNvSpPr>
              <a:spLocks noChangeArrowheads="1"/>
            </p:cNvSpPr>
            <p:nvPr/>
          </p:nvSpPr>
          <p:spPr bwMode="auto">
            <a:xfrm>
              <a:off x="852" y="1044"/>
              <a:ext cx="660" cy="6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40" name="Text Box 46"/>
            <p:cNvSpPr txBox="1">
              <a:spLocks noChangeArrowheads="1"/>
            </p:cNvSpPr>
            <p:nvPr/>
          </p:nvSpPr>
          <p:spPr bwMode="auto">
            <a:xfrm>
              <a:off x="1020" y="12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N</a:t>
              </a:r>
            </a:p>
          </p:txBody>
        </p:sp>
        <p:sp>
          <p:nvSpPr>
            <p:cNvPr id="21541" name="AutoShape 47"/>
            <p:cNvSpPr>
              <a:spLocks noChangeArrowheads="1"/>
            </p:cNvSpPr>
            <p:nvPr/>
          </p:nvSpPr>
          <p:spPr bwMode="auto">
            <a:xfrm rot="8100000">
              <a:off x="1068" y="100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42" name="AutoShape 48"/>
            <p:cNvSpPr>
              <a:spLocks noChangeArrowheads="1"/>
            </p:cNvSpPr>
            <p:nvPr/>
          </p:nvSpPr>
          <p:spPr bwMode="auto">
            <a:xfrm rot="8100000">
              <a:off x="804" y="136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43" name="AutoShape 49"/>
            <p:cNvSpPr>
              <a:spLocks noChangeArrowheads="1"/>
            </p:cNvSpPr>
            <p:nvPr/>
          </p:nvSpPr>
          <p:spPr bwMode="auto">
            <a:xfrm rot="8100000">
              <a:off x="1380" y="139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44" name="Text Box 50"/>
            <p:cNvSpPr txBox="1">
              <a:spLocks noChangeArrowheads="1"/>
            </p:cNvSpPr>
            <p:nvPr/>
          </p:nvSpPr>
          <p:spPr bwMode="auto">
            <a:xfrm>
              <a:off x="1536" y="127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N</a:t>
              </a:r>
            </a:p>
          </p:txBody>
        </p:sp>
        <p:sp>
          <p:nvSpPr>
            <p:cNvPr id="21545" name="AutoShape 51"/>
            <p:cNvSpPr>
              <a:spLocks noChangeArrowheads="1"/>
            </p:cNvSpPr>
            <p:nvPr/>
          </p:nvSpPr>
          <p:spPr bwMode="auto">
            <a:xfrm rot="8100000">
              <a:off x="1392" y="117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46" name="AutoShape 52"/>
            <p:cNvSpPr>
              <a:spLocks noChangeArrowheads="1"/>
            </p:cNvSpPr>
            <p:nvPr/>
          </p:nvSpPr>
          <p:spPr bwMode="auto">
            <a:xfrm rot="8100000">
              <a:off x="1368" y="157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47" name="Oval 53"/>
            <p:cNvSpPr>
              <a:spLocks noChangeArrowheads="1"/>
            </p:cNvSpPr>
            <p:nvPr/>
          </p:nvSpPr>
          <p:spPr bwMode="auto">
            <a:xfrm>
              <a:off x="1404" y="1108"/>
              <a:ext cx="80" cy="80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48" name="Oval 54"/>
            <p:cNvSpPr>
              <a:spLocks noChangeArrowheads="1"/>
            </p:cNvSpPr>
            <p:nvPr/>
          </p:nvSpPr>
          <p:spPr bwMode="auto">
            <a:xfrm>
              <a:off x="1788" y="1060"/>
              <a:ext cx="80" cy="80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49" name="Oval 55"/>
            <p:cNvSpPr>
              <a:spLocks noChangeArrowheads="1"/>
            </p:cNvSpPr>
            <p:nvPr/>
          </p:nvSpPr>
          <p:spPr bwMode="auto">
            <a:xfrm>
              <a:off x="1944" y="1540"/>
              <a:ext cx="80" cy="80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50" name="Oval 56"/>
            <p:cNvSpPr>
              <a:spLocks noChangeArrowheads="1"/>
            </p:cNvSpPr>
            <p:nvPr/>
          </p:nvSpPr>
          <p:spPr bwMode="auto">
            <a:xfrm>
              <a:off x="1392" y="1504"/>
              <a:ext cx="80" cy="80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51" name="Oval 57"/>
            <p:cNvSpPr>
              <a:spLocks noChangeArrowheads="1"/>
            </p:cNvSpPr>
            <p:nvPr/>
          </p:nvSpPr>
          <p:spPr bwMode="auto">
            <a:xfrm>
              <a:off x="1404" y="1300"/>
              <a:ext cx="80" cy="80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83" name="Title 1"/>
          <p:cNvSpPr txBox="1">
            <a:spLocks/>
          </p:cNvSpPr>
          <p:nvPr/>
        </p:nvSpPr>
        <p:spPr>
          <a:xfrm>
            <a:off x="396652" y="260648"/>
            <a:ext cx="8350696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Trebuchet MS" panose="020B0603020202020204" pitchFamily="34" charset="0"/>
              </a:rPr>
              <a:t>Dot and cross diagrams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652" y="1175267"/>
            <a:ext cx="8351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Trebuchet MS" panose="020B0603020202020204" pitchFamily="34" charset="0"/>
              </a:rPr>
              <a:t>Task</a:t>
            </a:r>
          </a:p>
          <a:p>
            <a:r>
              <a:rPr lang="en-GB" sz="2000" dirty="0" smtClean="0">
                <a:latin typeface="Trebuchet MS" panose="020B0603020202020204" pitchFamily="34" charset="0"/>
              </a:rPr>
              <a:t>Can your draw diagrams for these molecules?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grpSp>
        <p:nvGrpSpPr>
          <p:cNvPr id="163864" name="Group 24"/>
          <p:cNvGrpSpPr>
            <a:grpSpLocks/>
          </p:cNvGrpSpPr>
          <p:nvPr/>
        </p:nvGrpSpPr>
        <p:grpSpPr bwMode="auto">
          <a:xfrm>
            <a:off x="5292080" y="3140968"/>
            <a:ext cx="2931516" cy="2950815"/>
            <a:chOff x="3164" y="2464"/>
            <a:chExt cx="1671" cy="1682"/>
          </a:xfrm>
        </p:grpSpPr>
        <p:sp>
          <p:nvSpPr>
            <p:cNvPr id="21552" name="Oval 25"/>
            <p:cNvSpPr>
              <a:spLocks noChangeArrowheads="1"/>
            </p:cNvSpPr>
            <p:nvPr/>
          </p:nvSpPr>
          <p:spPr bwMode="auto">
            <a:xfrm>
              <a:off x="3600" y="2904"/>
              <a:ext cx="804" cy="8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53" name="Oval 26"/>
            <p:cNvSpPr>
              <a:spLocks noChangeArrowheads="1"/>
            </p:cNvSpPr>
            <p:nvPr/>
          </p:nvSpPr>
          <p:spPr bwMode="auto">
            <a:xfrm flipH="1">
              <a:off x="4355" y="3072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54" name="Oval 27"/>
            <p:cNvSpPr>
              <a:spLocks noChangeArrowheads="1"/>
            </p:cNvSpPr>
            <p:nvPr/>
          </p:nvSpPr>
          <p:spPr bwMode="auto">
            <a:xfrm flipH="1">
              <a:off x="4349" y="3162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55" name="Text Box 28"/>
            <p:cNvSpPr txBox="1">
              <a:spLocks noChangeArrowheads="1"/>
            </p:cNvSpPr>
            <p:nvPr/>
          </p:nvSpPr>
          <p:spPr bwMode="auto">
            <a:xfrm>
              <a:off x="4428" y="315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1556" name="Oval 29"/>
            <p:cNvSpPr>
              <a:spLocks noChangeArrowheads="1"/>
            </p:cNvSpPr>
            <p:nvPr/>
          </p:nvSpPr>
          <p:spPr bwMode="auto">
            <a:xfrm rot="10800000" flipH="1">
              <a:off x="3164" y="3071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57" name="Oval 30"/>
            <p:cNvSpPr>
              <a:spLocks noChangeArrowheads="1"/>
            </p:cNvSpPr>
            <p:nvPr/>
          </p:nvSpPr>
          <p:spPr bwMode="auto">
            <a:xfrm rot="10800000" flipH="1">
              <a:off x="3564" y="3375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58" name="Text Box 31"/>
            <p:cNvSpPr txBox="1">
              <a:spLocks noChangeArrowheads="1"/>
            </p:cNvSpPr>
            <p:nvPr/>
          </p:nvSpPr>
          <p:spPr bwMode="auto">
            <a:xfrm>
              <a:off x="3216" y="315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1559" name="Oval 32"/>
            <p:cNvSpPr>
              <a:spLocks noChangeArrowheads="1"/>
            </p:cNvSpPr>
            <p:nvPr/>
          </p:nvSpPr>
          <p:spPr bwMode="auto">
            <a:xfrm rot="5400000" flipH="1">
              <a:off x="3771" y="3666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60" name="Oval 33"/>
            <p:cNvSpPr>
              <a:spLocks noChangeArrowheads="1"/>
            </p:cNvSpPr>
            <p:nvPr/>
          </p:nvSpPr>
          <p:spPr bwMode="auto">
            <a:xfrm rot="5400000" flipH="1">
              <a:off x="4075" y="3660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61" name="Text Box 34"/>
            <p:cNvSpPr txBox="1">
              <a:spLocks noChangeArrowheads="1"/>
            </p:cNvSpPr>
            <p:nvPr/>
          </p:nvSpPr>
          <p:spPr bwMode="auto">
            <a:xfrm>
              <a:off x="3828" y="375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1562" name="Oval 35"/>
            <p:cNvSpPr>
              <a:spLocks noChangeArrowheads="1"/>
            </p:cNvSpPr>
            <p:nvPr/>
          </p:nvSpPr>
          <p:spPr bwMode="auto">
            <a:xfrm rot="16200000" flipH="1">
              <a:off x="3759" y="2464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63" name="Oval 36"/>
            <p:cNvSpPr>
              <a:spLocks noChangeArrowheads="1"/>
            </p:cNvSpPr>
            <p:nvPr/>
          </p:nvSpPr>
          <p:spPr bwMode="auto">
            <a:xfrm rot="16200000" flipH="1">
              <a:off x="3849" y="2864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64" name="Text Box 37"/>
            <p:cNvSpPr txBox="1">
              <a:spLocks noChangeArrowheads="1"/>
            </p:cNvSpPr>
            <p:nvPr/>
          </p:nvSpPr>
          <p:spPr bwMode="auto">
            <a:xfrm>
              <a:off x="3828" y="2527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1565" name="Text Box 38"/>
            <p:cNvSpPr txBox="1">
              <a:spLocks noChangeArrowheads="1"/>
            </p:cNvSpPr>
            <p:nvPr/>
          </p:nvSpPr>
          <p:spPr bwMode="auto">
            <a:xfrm>
              <a:off x="3852" y="3156"/>
              <a:ext cx="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21566" name="AutoShape 39"/>
            <p:cNvSpPr>
              <a:spLocks noChangeArrowheads="1"/>
            </p:cNvSpPr>
            <p:nvPr/>
          </p:nvSpPr>
          <p:spPr bwMode="auto">
            <a:xfrm rot="8100000">
              <a:off x="4344" y="3360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67" name="AutoShape 40"/>
            <p:cNvSpPr>
              <a:spLocks noChangeArrowheads="1"/>
            </p:cNvSpPr>
            <p:nvPr/>
          </p:nvSpPr>
          <p:spPr bwMode="auto">
            <a:xfrm rot="8100000">
              <a:off x="3876" y="363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68" name="AutoShape 41"/>
            <p:cNvSpPr>
              <a:spLocks noChangeArrowheads="1"/>
            </p:cNvSpPr>
            <p:nvPr/>
          </p:nvSpPr>
          <p:spPr bwMode="auto">
            <a:xfrm rot="8100000">
              <a:off x="4020" y="285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69" name="AutoShape 42"/>
            <p:cNvSpPr>
              <a:spLocks noChangeArrowheads="1"/>
            </p:cNvSpPr>
            <p:nvPr/>
          </p:nvSpPr>
          <p:spPr bwMode="auto">
            <a:xfrm rot="8100000">
              <a:off x="3564" y="319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69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828700" y="2240059"/>
            <a:ext cx="3095228" cy="457200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ammonia 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NH</a:t>
            </a:r>
            <a:r>
              <a:rPr lang="en-GB" altLang="en-US" baseline="-25000" dirty="0">
                <a:solidFill>
                  <a:srgbClr val="FFFFFF"/>
                </a:solidFill>
                <a:latin typeface="Trebuchet MS" panose="020B0603020202020204" pitchFamily="34" charset="0"/>
              </a:rPr>
              <a:t>3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: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221188" y="2240059"/>
            <a:ext cx="3095228" cy="457200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FFFFFF"/>
                </a:solidFill>
                <a:latin typeface="Trebuchet MS" panose="020B0603020202020204" pitchFamily="34" charset="0"/>
              </a:rPr>
              <a:t>methane 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CH</a:t>
            </a:r>
            <a:r>
              <a:rPr lang="en-GB" altLang="en-US" baseline="-25000" dirty="0">
                <a:solidFill>
                  <a:srgbClr val="FFFFFF"/>
                </a:solidFill>
                <a:latin typeface="Trebuchet MS" panose="020B0603020202020204" pitchFamily="34" charset="0"/>
              </a:rPr>
              <a:t>4</a:t>
            </a:r>
            <a:r>
              <a:rPr lang="en-GB" alt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:</a:t>
            </a:r>
          </a:p>
        </p:txBody>
      </p:sp>
      <p:grpSp>
        <p:nvGrpSpPr>
          <p:cNvPr id="163847" name="Group 7"/>
          <p:cNvGrpSpPr>
            <a:grpSpLocks/>
          </p:cNvGrpSpPr>
          <p:nvPr/>
        </p:nvGrpSpPr>
        <p:grpSpPr bwMode="auto">
          <a:xfrm>
            <a:off x="744613" y="3429000"/>
            <a:ext cx="3278113" cy="2304256"/>
            <a:chOff x="1049" y="2856"/>
            <a:chExt cx="1566" cy="1116"/>
          </a:xfrm>
        </p:grpSpPr>
        <p:sp>
          <p:nvSpPr>
            <p:cNvPr id="21570" name="Oval 8"/>
            <p:cNvSpPr>
              <a:spLocks noChangeArrowheads="1"/>
            </p:cNvSpPr>
            <p:nvPr/>
          </p:nvSpPr>
          <p:spPr bwMode="auto">
            <a:xfrm>
              <a:off x="1500" y="2892"/>
              <a:ext cx="660" cy="6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71" name="Oval 9"/>
            <p:cNvSpPr>
              <a:spLocks noChangeArrowheads="1"/>
            </p:cNvSpPr>
            <p:nvPr/>
          </p:nvSpPr>
          <p:spPr bwMode="auto">
            <a:xfrm>
              <a:off x="1049" y="2988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72" name="Oval 10"/>
            <p:cNvSpPr>
              <a:spLocks noChangeArrowheads="1"/>
            </p:cNvSpPr>
            <p:nvPr/>
          </p:nvSpPr>
          <p:spPr bwMode="auto">
            <a:xfrm>
              <a:off x="1449" y="3078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73" name="Oval 11"/>
            <p:cNvSpPr>
              <a:spLocks noChangeArrowheads="1"/>
            </p:cNvSpPr>
            <p:nvPr/>
          </p:nvSpPr>
          <p:spPr bwMode="auto">
            <a:xfrm flipH="1">
              <a:off x="2135" y="2976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74" name="Oval 12"/>
            <p:cNvSpPr>
              <a:spLocks noChangeArrowheads="1"/>
            </p:cNvSpPr>
            <p:nvPr/>
          </p:nvSpPr>
          <p:spPr bwMode="auto">
            <a:xfrm flipH="1">
              <a:off x="2117" y="3078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75" name="Text Box 13"/>
            <p:cNvSpPr txBox="1">
              <a:spLocks noChangeArrowheads="1"/>
            </p:cNvSpPr>
            <p:nvPr/>
          </p:nvSpPr>
          <p:spPr bwMode="auto">
            <a:xfrm>
              <a:off x="1104" y="307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1576" name="Text Box 14"/>
            <p:cNvSpPr txBox="1">
              <a:spLocks noChangeArrowheads="1"/>
            </p:cNvSpPr>
            <p:nvPr/>
          </p:nvSpPr>
          <p:spPr bwMode="auto">
            <a:xfrm>
              <a:off x="2208" y="308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1577" name="Text Box 15"/>
            <p:cNvSpPr txBox="1">
              <a:spLocks noChangeArrowheads="1"/>
            </p:cNvSpPr>
            <p:nvPr/>
          </p:nvSpPr>
          <p:spPr bwMode="auto">
            <a:xfrm>
              <a:off x="1668" y="30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N</a:t>
              </a:r>
            </a:p>
          </p:txBody>
        </p:sp>
        <p:sp>
          <p:nvSpPr>
            <p:cNvPr id="21578" name="Oval 16"/>
            <p:cNvSpPr>
              <a:spLocks noChangeArrowheads="1"/>
            </p:cNvSpPr>
            <p:nvPr/>
          </p:nvSpPr>
          <p:spPr bwMode="auto">
            <a:xfrm flipH="1">
              <a:off x="1595" y="3492"/>
              <a:ext cx="480" cy="4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79" name="Oval 17"/>
            <p:cNvSpPr>
              <a:spLocks noChangeArrowheads="1"/>
            </p:cNvSpPr>
            <p:nvPr/>
          </p:nvSpPr>
          <p:spPr bwMode="auto">
            <a:xfrm flipH="1">
              <a:off x="1889" y="3486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80" name="Text Box 18"/>
            <p:cNvSpPr txBox="1">
              <a:spLocks noChangeArrowheads="1"/>
            </p:cNvSpPr>
            <p:nvPr/>
          </p:nvSpPr>
          <p:spPr bwMode="auto">
            <a:xfrm>
              <a:off x="1656" y="357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1581" name="AutoShape 19"/>
            <p:cNvSpPr>
              <a:spLocks noChangeArrowheads="1"/>
            </p:cNvSpPr>
            <p:nvPr/>
          </p:nvSpPr>
          <p:spPr bwMode="auto">
            <a:xfrm rot="8100000">
              <a:off x="1716" y="285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82" name="AutoShape 20"/>
            <p:cNvSpPr>
              <a:spLocks noChangeArrowheads="1"/>
            </p:cNvSpPr>
            <p:nvPr/>
          </p:nvSpPr>
          <p:spPr bwMode="auto">
            <a:xfrm rot="8100000">
              <a:off x="1704" y="3468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83" name="AutoShape 21"/>
            <p:cNvSpPr>
              <a:spLocks noChangeArrowheads="1"/>
            </p:cNvSpPr>
            <p:nvPr/>
          </p:nvSpPr>
          <p:spPr bwMode="auto">
            <a:xfrm rot="8100000">
              <a:off x="1452" y="321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84" name="AutoShape 22"/>
            <p:cNvSpPr>
              <a:spLocks noChangeArrowheads="1"/>
            </p:cNvSpPr>
            <p:nvPr/>
          </p:nvSpPr>
          <p:spPr bwMode="auto">
            <a:xfrm rot="8100000">
              <a:off x="2100" y="321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85" name="AutoShape 23"/>
            <p:cNvSpPr>
              <a:spLocks noChangeArrowheads="1"/>
            </p:cNvSpPr>
            <p:nvPr/>
          </p:nvSpPr>
          <p:spPr bwMode="auto">
            <a:xfrm rot="8100000">
              <a:off x="1848" y="285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63898" name="Group 58"/>
          <p:cNvGrpSpPr>
            <a:grpSpLocks/>
          </p:cNvGrpSpPr>
          <p:nvPr/>
        </p:nvGrpSpPr>
        <p:grpSpPr bwMode="auto">
          <a:xfrm>
            <a:off x="4893170" y="3542088"/>
            <a:ext cx="3751263" cy="1323975"/>
            <a:chOff x="2904" y="1050"/>
            <a:chExt cx="2363" cy="834"/>
          </a:xfrm>
        </p:grpSpPr>
        <p:sp>
          <p:nvSpPr>
            <p:cNvPr id="21516" name="Oval 59"/>
            <p:cNvSpPr>
              <a:spLocks noChangeArrowheads="1"/>
            </p:cNvSpPr>
            <p:nvPr/>
          </p:nvSpPr>
          <p:spPr bwMode="auto">
            <a:xfrm>
              <a:off x="3673" y="1080"/>
              <a:ext cx="804" cy="80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17" name="Oval 60"/>
            <p:cNvSpPr>
              <a:spLocks noChangeArrowheads="1"/>
            </p:cNvSpPr>
            <p:nvPr/>
          </p:nvSpPr>
          <p:spPr bwMode="auto">
            <a:xfrm>
              <a:off x="2904" y="1092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18" name="Oval 61"/>
            <p:cNvSpPr>
              <a:spLocks noChangeArrowheads="1"/>
            </p:cNvSpPr>
            <p:nvPr/>
          </p:nvSpPr>
          <p:spPr bwMode="auto">
            <a:xfrm>
              <a:off x="3165" y="1050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19" name="Oval 62"/>
            <p:cNvSpPr>
              <a:spLocks noChangeArrowheads="1"/>
            </p:cNvSpPr>
            <p:nvPr/>
          </p:nvSpPr>
          <p:spPr bwMode="auto">
            <a:xfrm>
              <a:off x="3033" y="1098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20" name="Oval 63"/>
            <p:cNvSpPr>
              <a:spLocks noChangeArrowheads="1"/>
            </p:cNvSpPr>
            <p:nvPr/>
          </p:nvSpPr>
          <p:spPr bwMode="auto">
            <a:xfrm>
              <a:off x="3021" y="174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21" name="Oval 64"/>
            <p:cNvSpPr>
              <a:spLocks noChangeArrowheads="1"/>
            </p:cNvSpPr>
            <p:nvPr/>
          </p:nvSpPr>
          <p:spPr bwMode="auto">
            <a:xfrm>
              <a:off x="2925" y="1638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22" name="Text Box 65"/>
            <p:cNvSpPr txBox="1">
              <a:spLocks noChangeArrowheads="1"/>
            </p:cNvSpPr>
            <p:nvPr/>
          </p:nvSpPr>
          <p:spPr bwMode="auto">
            <a:xfrm>
              <a:off x="3084" y="134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1523" name="Oval 66"/>
            <p:cNvSpPr>
              <a:spLocks noChangeArrowheads="1"/>
            </p:cNvSpPr>
            <p:nvPr/>
          </p:nvSpPr>
          <p:spPr bwMode="auto">
            <a:xfrm>
              <a:off x="4464" y="1104"/>
              <a:ext cx="756" cy="7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24" name="Text Box 67"/>
            <p:cNvSpPr txBox="1">
              <a:spLocks noChangeArrowheads="1"/>
            </p:cNvSpPr>
            <p:nvPr/>
          </p:nvSpPr>
          <p:spPr bwMode="auto">
            <a:xfrm>
              <a:off x="4632" y="135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O</a:t>
              </a:r>
            </a:p>
          </p:txBody>
        </p:sp>
        <p:sp>
          <p:nvSpPr>
            <p:cNvPr id="21525" name="Oval 68"/>
            <p:cNvSpPr>
              <a:spLocks noChangeArrowheads="1"/>
            </p:cNvSpPr>
            <p:nvPr/>
          </p:nvSpPr>
          <p:spPr bwMode="auto">
            <a:xfrm>
              <a:off x="3624" y="1380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26" name="Oval 69"/>
            <p:cNvSpPr>
              <a:spLocks noChangeArrowheads="1"/>
            </p:cNvSpPr>
            <p:nvPr/>
          </p:nvSpPr>
          <p:spPr bwMode="auto">
            <a:xfrm>
              <a:off x="3633" y="156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27" name="Text Box 70"/>
            <p:cNvSpPr txBox="1">
              <a:spLocks noChangeArrowheads="1"/>
            </p:cNvSpPr>
            <p:nvPr/>
          </p:nvSpPr>
          <p:spPr bwMode="auto">
            <a:xfrm>
              <a:off x="3925" y="1332"/>
              <a:ext cx="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>
                  <a:solidFill>
                    <a:schemeClr val="tx1"/>
                  </a:solidFill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21528" name="AutoShape 71"/>
            <p:cNvSpPr>
              <a:spLocks noChangeArrowheads="1"/>
            </p:cNvSpPr>
            <p:nvPr/>
          </p:nvSpPr>
          <p:spPr bwMode="auto">
            <a:xfrm rot="8100000">
              <a:off x="4417" y="153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29" name="AutoShape 72"/>
            <p:cNvSpPr>
              <a:spLocks noChangeArrowheads="1"/>
            </p:cNvSpPr>
            <p:nvPr/>
          </p:nvSpPr>
          <p:spPr bwMode="auto">
            <a:xfrm rot="8100000">
              <a:off x="4417" y="133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30" name="AutoShape 73"/>
            <p:cNvSpPr>
              <a:spLocks noChangeArrowheads="1"/>
            </p:cNvSpPr>
            <p:nvPr/>
          </p:nvSpPr>
          <p:spPr bwMode="auto">
            <a:xfrm rot="8100000">
              <a:off x="3601" y="1260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31" name="AutoShape 74"/>
            <p:cNvSpPr>
              <a:spLocks noChangeArrowheads="1"/>
            </p:cNvSpPr>
            <p:nvPr/>
          </p:nvSpPr>
          <p:spPr bwMode="auto">
            <a:xfrm rot="8100000">
              <a:off x="3613" y="1452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32" name="Oval 75"/>
            <p:cNvSpPr>
              <a:spLocks noChangeArrowheads="1"/>
            </p:cNvSpPr>
            <p:nvPr/>
          </p:nvSpPr>
          <p:spPr bwMode="auto">
            <a:xfrm>
              <a:off x="4761" y="1074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33" name="Oval 76"/>
            <p:cNvSpPr>
              <a:spLocks noChangeArrowheads="1"/>
            </p:cNvSpPr>
            <p:nvPr/>
          </p:nvSpPr>
          <p:spPr bwMode="auto">
            <a:xfrm>
              <a:off x="4881" y="108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34" name="Oval 77"/>
            <p:cNvSpPr>
              <a:spLocks noChangeArrowheads="1"/>
            </p:cNvSpPr>
            <p:nvPr/>
          </p:nvSpPr>
          <p:spPr bwMode="auto">
            <a:xfrm>
              <a:off x="4437" y="1242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35" name="Oval 78"/>
            <p:cNvSpPr>
              <a:spLocks noChangeArrowheads="1"/>
            </p:cNvSpPr>
            <p:nvPr/>
          </p:nvSpPr>
          <p:spPr bwMode="auto">
            <a:xfrm>
              <a:off x="4449" y="144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36" name="Oval 79"/>
            <p:cNvSpPr>
              <a:spLocks noChangeArrowheads="1"/>
            </p:cNvSpPr>
            <p:nvPr/>
          </p:nvSpPr>
          <p:spPr bwMode="auto">
            <a:xfrm>
              <a:off x="5181" y="1398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1537" name="Oval 80"/>
            <p:cNvSpPr>
              <a:spLocks noChangeArrowheads="1"/>
            </p:cNvSpPr>
            <p:nvPr/>
          </p:nvSpPr>
          <p:spPr bwMode="auto">
            <a:xfrm>
              <a:off x="5157" y="1554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83" name="Title 1"/>
          <p:cNvSpPr txBox="1">
            <a:spLocks/>
          </p:cNvSpPr>
          <p:nvPr/>
        </p:nvSpPr>
        <p:spPr>
          <a:xfrm>
            <a:off x="396652" y="260648"/>
            <a:ext cx="8350696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Trebuchet MS" panose="020B0603020202020204" pitchFamily="34" charset="0"/>
              </a:rPr>
              <a:t>Dot and cross diagrams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652" y="1175267"/>
            <a:ext cx="8351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Trebuchet MS" panose="020B0603020202020204" pitchFamily="34" charset="0"/>
              </a:rPr>
              <a:t>Task</a:t>
            </a:r>
          </a:p>
          <a:p>
            <a:r>
              <a:rPr lang="en-GB" sz="2000" dirty="0" smtClean="0">
                <a:latin typeface="Trebuchet MS" panose="020B0603020202020204" pitchFamily="34" charset="0"/>
              </a:rPr>
              <a:t>Can your draw diagrams for these molecules?</a:t>
            </a:r>
            <a:endParaRPr lang="en-GB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5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387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Covalent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bonding</dc:title>
  <dc:creator>Teachit, part of the AQA family</dc:creator>
  <cp:lastModifiedBy>Yasmin Gorle</cp:lastModifiedBy>
  <cp:revision>28</cp:revision>
  <cp:lastPrinted>2016-04-07T08:13:47Z</cp:lastPrinted>
  <dcterms:created xsi:type="dcterms:W3CDTF">2016-03-10T14:16:16Z</dcterms:created>
  <dcterms:modified xsi:type="dcterms:W3CDTF">2016-04-19T09:24:55Z</dcterms:modified>
</cp:coreProperties>
</file>